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510" r:id="rId2"/>
    <p:sldId id="1561" r:id="rId3"/>
    <p:sldId id="1546" r:id="rId4"/>
    <p:sldId id="1582" r:id="rId5"/>
    <p:sldId id="1583" r:id="rId6"/>
    <p:sldId id="1587" r:id="rId7"/>
    <p:sldId id="1586" r:id="rId8"/>
    <p:sldId id="1509" r:id="rId9"/>
  </p:sldIdLst>
  <p:sldSz cx="12188825" cy="6858000"/>
  <p:notesSz cx="6858000" cy="9144000"/>
  <p:defaultTextStyle>
    <a:defPPr>
      <a:defRPr lang="hu-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égh István" initials="V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1D3"/>
    <a:srgbClr val="002060"/>
    <a:srgbClr val="CC0000"/>
    <a:srgbClr val="FFC000"/>
    <a:srgbClr val="92D050"/>
    <a:srgbClr val="FECEE9"/>
    <a:srgbClr val="DEF5FA"/>
    <a:srgbClr val="FFCCCC"/>
    <a:srgbClr val="D2047A"/>
    <a:srgbClr val="E3F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5" autoAdjust="0"/>
    <p:restoredTop sz="93735" autoAdjust="0"/>
  </p:normalViewPr>
  <p:slideViewPr>
    <p:cSldViewPr>
      <p:cViewPr varScale="1">
        <p:scale>
          <a:sx n="79" d="100"/>
          <a:sy n="79" d="100"/>
        </p:scale>
        <p:origin x="845" y="67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27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F8DAD-EC37-44C5-AA5C-AB00DC546395}" type="datetimeFigureOut">
              <a:rPr lang="hu-HU" smtClean="0"/>
              <a:t>2021.11.30.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D074B-8F43-43B7-B50C-867AF86AD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98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D1028-CA0C-4B4B-BDE8-79B42ED88A24}" type="datetimeFigureOut">
              <a:rPr lang="hu-HU" smtClean="0"/>
              <a:t>2021.11.30.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0D52-3216-4EF1-80B5-0A51FD518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87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53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99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U)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104359" y="4820080"/>
            <a:ext cx="2848809" cy="1426524"/>
            <a:chOff x="2494" y="1487"/>
            <a:chExt cx="2688" cy="134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6" y="1487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2685" y="2448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666" y="1572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2494" y="1488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44952" cy="3044952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052765" y="2791216"/>
            <a:ext cx="7461249" cy="2762251"/>
          </a:xfrm>
        </p:spPr>
        <p:txBody>
          <a:bodyPr lIns="365760" tIns="0" rIns="91440" bIns="182880" anchor="b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endParaRPr lang="hu-HU" sz="240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052762" y="5742477"/>
            <a:ext cx="7461250" cy="1115527"/>
          </a:xfrm>
        </p:spPr>
        <p:txBody>
          <a:bodyPr lIns="365760" tIns="0" rIns="0" bIns="0">
            <a:normAutofit/>
          </a:bodyPr>
          <a:lstStyle>
            <a:lvl1pPr marL="0" indent="0">
              <a:buNone/>
              <a:defRPr/>
            </a:lvl1pPr>
          </a:lstStyle>
          <a:p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6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6">
            <a:extLst>
              <a:ext uri="{FF2B5EF4-FFF2-40B4-BE49-F238E27FC236}">
                <a16:creationId xmlns:a16="http://schemas.microsoft.com/office/drawing/2014/main" id="{215B8635-C62C-2A4F-9FCC-BF5DFA83B4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églalap 11">
            <a:extLst>
              <a:ext uri="{FF2B5EF4-FFF2-40B4-BE49-F238E27FC236}">
                <a16:creationId xmlns:a16="http://schemas.microsoft.com/office/drawing/2014/main" id="{DE4DA7E8-60EA-3146-AEF6-0F22CD9BBA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2" name="Rectangle 11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307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76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Rectangle 16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062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0" name="Rectangle 9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0840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rgbClr val="EBEBEB">
              <a:alpha val="50000"/>
            </a:srgb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Rectangle 13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663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Gradien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08013" y="1371600"/>
            <a:ext cx="10971289" cy="4876800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67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Rectangle 13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33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9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N)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44952" cy="3044952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052765" y="2791216"/>
            <a:ext cx="7461249" cy="2762251"/>
          </a:xfrm>
        </p:spPr>
        <p:txBody>
          <a:bodyPr lIns="365760" tIns="0" rIns="91440" bIns="182880" anchor="b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endParaRPr lang="hu-HU" sz="240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052762" y="5742477"/>
            <a:ext cx="7461250" cy="1115527"/>
          </a:xfrm>
        </p:spPr>
        <p:txBody>
          <a:bodyPr lIns="365760" tIns="0" rIns="0" bIns="0">
            <a:normAutofit/>
          </a:bodyPr>
          <a:lstStyle>
            <a:lvl1pPr marL="0" indent="0">
              <a:buNone/>
              <a:defRPr/>
            </a:lvl1pPr>
          </a:lstStyle>
          <a:p>
            <a:endParaRPr lang="en-US" sz="1600">
              <a:solidFill>
                <a:schemeClr val="bg1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04479" y="4821936"/>
            <a:ext cx="2846569" cy="1426464"/>
            <a:chOff x="2927" y="94"/>
            <a:chExt cx="2686" cy="134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27" y="94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4097" y="184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2 h 331"/>
                <a:gd name="T28" fmla="*/ 105 w 159"/>
                <a:gd name="T29" fmla="*/ 238 h 331"/>
                <a:gd name="T30" fmla="*/ 132 w 159"/>
                <a:gd name="T31" fmla="*/ 251 h 331"/>
                <a:gd name="T32" fmla="*/ 134 w 159"/>
                <a:gd name="T33" fmla="*/ 241 h 331"/>
                <a:gd name="T34" fmla="*/ 138 w 159"/>
                <a:gd name="T35" fmla="*/ 254 h 331"/>
                <a:gd name="T36" fmla="*/ 119 w 159"/>
                <a:gd name="T37" fmla="*/ 232 h 331"/>
                <a:gd name="T38" fmla="*/ 103 w 159"/>
                <a:gd name="T39" fmla="*/ 174 h 331"/>
                <a:gd name="T40" fmla="*/ 126 w 159"/>
                <a:gd name="T41" fmla="*/ 197 h 331"/>
                <a:gd name="T42" fmla="*/ 102 w 159"/>
                <a:gd name="T43" fmla="*/ 195 h 331"/>
                <a:gd name="T44" fmla="*/ 109 w 159"/>
                <a:gd name="T45" fmla="*/ 136 h 331"/>
                <a:gd name="T46" fmla="*/ 127 w 159"/>
                <a:gd name="T47" fmla="*/ 144 h 331"/>
                <a:gd name="T48" fmla="*/ 133 w 159"/>
                <a:gd name="T49" fmla="*/ 195 h 331"/>
                <a:gd name="T50" fmla="*/ 139 w 159"/>
                <a:gd name="T51" fmla="*/ 114 h 331"/>
                <a:gd name="T52" fmla="*/ 97 w 159"/>
                <a:gd name="T53" fmla="*/ 35 h 331"/>
                <a:gd name="T54" fmla="*/ 133 w 159"/>
                <a:gd name="T55" fmla="*/ 78 h 331"/>
                <a:gd name="T56" fmla="*/ 79 w 159"/>
                <a:gd name="T57" fmla="*/ 22 h 331"/>
                <a:gd name="T58" fmla="*/ 62 w 159"/>
                <a:gd name="T59" fmla="*/ 5 h 331"/>
                <a:gd name="T60" fmla="*/ 80 w 159"/>
                <a:gd name="T61" fmla="*/ 12 h 331"/>
                <a:gd name="T62" fmla="*/ 71 w 159"/>
                <a:gd name="T63" fmla="*/ 35 h 331"/>
                <a:gd name="T64" fmla="*/ 64 w 159"/>
                <a:gd name="T65" fmla="*/ 75 h 331"/>
                <a:gd name="T66" fmla="*/ 27 w 159"/>
                <a:gd name="T67" fmla="*/ 72 h 331"/>
                <a:gd name="T68" fmla="*/ 19 w 159"/>
                <a:gd name="T69" fmla="*/ 68 h 331"/>
                <a:gd name="T70" fmla="*/ 20 w 159"/>
                <a:gd name="T71" fmla="*/ 103 h 331"/>
                <a:gd name="T72" fmla="*/ 13 w 159"/>
                <a:gd name="T73" fmla="*/ 72 h 331"/>
                <a:gd name="T74" fmla="*/ 3 w 159"/>
                <a:gd name="T75" fmla="*/ 177 h 331"/>
                <a:gd name="T76" fmla="*/ 66 w 159"/>
                <a:gd name="T77" fmla="*/ 324 h 331"/>
                <a:gd name="T78" fmla="*/ 47 w 159"/>
                <a:gd name="T79" fmla="*/ 279 h 331"/>
                <a:gd name="T80" fmla="*/ 78 w 159"/>
                <a:gd name="T81" fmla="*/ 302 h 331"/>
                <a:gd name="T82" fmla="*/ 18 w 159"/>
                <a:gd name="T83" fmla="*/ 251 h 331"/>
                <a:gd name="T84" fmla="*/ 55 w 159"/>
                <a:gd name="T85" fmla="*/ 251 h 331"/>
                <a:gd name="T86" fmla="*/ 3 w 159"/>
                <a:gd name="T87" fmla="*/ 226 h 331"/>
                <a:gd name="T88" fmla="*/ 34 w 159"/>
                <a:gd name="T89" fmla="*/ 177 h 331"/>
                <a:gd name="T90" fmla="*/ 57 w 159"/>
                <a:gd name="T91" fmla="*/ 177 h 331"/>
                <a:gd name="T92" fmla="*/ 18 w 159"/>
                <a:gd name="T93" fmla="*/ 149 h 331"/>
                <a:gd name="T94" fmla="*/ 55 w 159"/>
                <a:gd name="T95" fmla="*/ 149 h 331"/>
                <a:gd name="T96" fmla="*/ 146 w 159"/>
                <a:gd name="T97" fmla="*/ 121 h 331"/>
                <a:gd name="T98" fmla="*/ 81 w 159"/>
                <a:gd name="T99" fmla="*/ 308 h 331"/>
                <a:gd name="T100" fmla="*/ 125 w 159"/>
                <a:gd name="T101" fmla="*/ 311 h 331"/>
                <a:gd name="T102" fmla="*/ 142 w 159"/>
                <a:gd name="T103" fmla="*/ 295 h 331"/>
                <a:gd name="T104" fmla="*/ 144 w 159"/>
                <a:gd name="T105" fmla="*/ 264 h 331"/>
                <a:gd name="T106" fmla="*/ 123 w 159"/>
                <a:gd name="T107" fmla="*/ 115 h 331"/>
                <a:gd name="T108" fmla="*/ 130 w 159"/>
                <a:gd name="T109" fmla="*/ 103 h 331"/>
                <a:gd name="T110" fmla="*/ 80 w 159"/>
                <a:gd name="T111" fmla="*/ 116 h 331"/>
                <a:gd name="T112" fmla="*/ 57 w 159"/>
                <a:gd name="T113" fmla="*/ 102 h 331"/>
                <a:gd name="T114" fmla="*/ 37 w 159"/>
                <a:gd name="T115" fmla="*/ 112 h 331"/>
                <a:gd name="T116" fmla="*/ 84 w 159"/>
                <a:gd name="T117" fmla="*/ 49 h 331"/>
                <a:gd name="T118" fmla="*/ 102 w 159"/>
                <a:gd name="T119" fmla="*/ 63 h 331"/>
                <a:gd name="T120" fmla="*/ 52 w 159"/>
                <a:gd name="T121" fmla="*/ 58 h 331"/>
                <a:gd name="T122" fmla="*/ 33 w 159"/>
                <a:gd name="T123" fmla="*/ 6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6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7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9" y="70"/>
                    <a:pt x="9" y="72"/>
                  </a:cubicBezTo>
                  <a:cubicBezTo>
                    <a:pt x="9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9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9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6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1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1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5"/>
                    <a:pt x="130" y="245"/>
                    <a:pt x="130" y="245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9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lnTo>
                    <a:pt x="113" y="249"/>
                  </a:ln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12" y="136"/>
                    <a:pt x="112" y="136"/>
                    <a:pt x="112" y="136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0" y="136"/>
                    <a:pt x="120" y="136"/>
                    <a:pt x="120" y="136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1"/>
                    <a:pt x="149" y="261"/>
                    <a:pt x="149" y="261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4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6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4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9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7"/>
                  </a:cubicBezTo>
                  <a:cubicBezTo>
                    <a:pt x="41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5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1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1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6"/>
                    <a:pt x="82" y="266"/>
                    <a:pt x="82" y="266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1" y="261"/>
                    <a:pt x="101" y="261"/>
                    <a:pt x="101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3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3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3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8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8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744" y="1067"/>
              <a:ext cx="147" cy="114"/>
            </a:xfrm>
            <a:custGeom>
              <a:avLst/>
              <a:gdLst>
                <a:gd name="T0" fmla="*/ 54 w 62"/>
                <a:gd name="T1" fmla="*/ 40 h 48"/>
                <a:gd name="T2" fmla="*/ 57 w 62"/>
                <a:gd name="T3" fmla="*/ 46 h 48"/>
                <a:gd name="T4" fmla="*/ 61 w 62"/>
                <a:gd name="T5" fmla="*/ 47 h 48"/>
                <a:gd name="T6" fmla="*/ 62 w 62"/>
                <a:gd name="T7" fmla="*/ 47 h 48"/>
                <a:gd name="T8" fmla="*/ 60 w 62"/>
                <a:gd name="T9" fmla="*/ 48 h 48"/>
                <a:gd name="T10" fmla="*/ 50 w 62"/>
                <a:gd name="T11" fmla="*/ 47 h 48"/>
                <a:gd name="T12" fmla="*/ 48 w 62"/>
                <a:gd name="T13" fmla="*/ 47 h 48"/>
                <a:gd name="T14" fmla="*/ 49 w 62"/>
                <a:gd name="T15" fmla="*/ 46 h 48"/>
                <a:gd name="T16" fmla="*/ 49 w 62"/>
                <a:gd name="T17" fmla="*/ 44 h 48"/>
                <a:gd name="T18" fmla="*/ 46 w 62"/>
                <a:gd name="T19" fmla="*/ 12 h 48"/>
                <a:gd name="T20" fmla="*/ 46 w 62"/>
                <a:gd name="T21" fmla="*/ 12 h 48"/>
                <a:gd name="T22" fmla="*/ 31 w 62"/>
                <a:gd name="T23" fmla="*/ 44 h 48"/>
                <a:gd name="T24" fmla="*/ 29 w 62"/>
                <a:gd name="T25" fmla="*/ 48 h 48"/>
                <a:gd name="T26" fmla="*/ 27 w 62"/>
                <a:gd name="T27" fmla="*/ 45 h 48"/>
                <a:gd name="T28" fmla="*/ 20 w 62"/>
                <a:gd name="T29" fmla="*/ 31 h 48"/>
                <a:gd name="T30" fmla="*/ 11 w 62"/>
                <a:gd name="T31" fmla="*/ 13 h 48"/>
                <a:gd name="T32" fmla="*/ 11 w 62"/>
                <a:gd name="T33" fmla="*/ 13 h 48"/>
                <a:gd name="T34" fmla="*/ 9 w 62"/>
                <a:gd name="T35" fmla="*/ 42 h 48"/>
                <a:gd name="T36" fmla="*/ 9 w 62"/>
                <a:gd name="T37" fmla="*/ 45 h 48"/>
                <a:gd name="T38" fmla="*/ 10 w 62"/>
                <a:gd name="T39" fmla="*/ 47 h 48"/>
                <a:gd name="T40" fmla="*/ 13 w 62"/>
                <a:gd name="T41" fmla="*/ 47 h 48"/>
                <a:gd name="T42" fmla="*/ 13 w 62"/>
                <a:gd name="T43" fmla="*/ 47 h 48"/>
                <a:gd name="T44" fmla="*/ 12 w 62"/>
                <a:gd name="T45" fmla="*/ 48 h 48"/>
                <a:gd name="T46" fmla="*/ 6 w 62"/>
                <a:gd name="T47" fmla="*/ 48 h 48"/>
                <a:gd name="T48" fmla="*/ 1 w 62"/>
                <a:gd name="T49" fmla="*/ 48 h 48"/>
                <a:gd name="T50" fmla="*/ 0 w 62"/>
                <a:gd name="T51" fmla="*/ 47 h 48"/>
                <a:gd name="T52" fmla="*/ 1 w 62"/>
                <a:gd name="T53" fmla="*/ 47 h 48"/>
                <a:gd name="T54" fmla="*/ 2 w 62"/>
                <a:gd name="T55" fmla="*/ 47 h 48"/>
                <a:gd name="T56" fmla="*/ 5 w 62"/>
                <a:gd name="T57" fmla="*/ 42 h 48"/>
                <a:gd name="T58" fmla="*/ 9 w 62"/>
                <a:gd name="T59" fmla="*/ 1 h 48"/>
                <a:gd name="T60" fmla="*/ 10 w 62"/>
                <a:gd name="T61" fmla="*/ 0 h 48"/>
                <a:gd name="T62" fmla="*/ 11 w 62"/>
                <a:gd name="T63" fmla="*/ 1 h 48"/>
                <a:gd name="T64" fmla="*/ 30 w 62"/>
                <a:gd name="T65" fmla="*/ 40 h 48"/>
                <a:gd name="T66" fmla="*/ 48 w 62"/>
                <a:gd name="T67" fmla="*/ 1 h 48"/>
                <a:gd name="T68" fmla="*/ 49 w 62"/>
                <a:gd name="T69" fmla="*/ 0 h 48"/>
                <a:gd name="T70" fmla="*/ 50 w 62"/>
                <a:gd name="T71" fmla="*/ 2 h 48"/>
                <a:gd name="T72" fmla="*/ 54 w 62"/>
                <a:gd name="T7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48">
                  <a:moveTo>
                    <a:pt x="54" y="40"/>
                  </a:moveTo>
                  <a:cubicBezTo>
                    <a:pt x="54" y="42"/>
                    <a:pt x="55" y="46"/>
                    <a:pt x="57" y="46"/>
                  </a:cubicBezTo>
                  <a:cubicBezTo>
                    <a:pt x="59" y="47"/>
                    <a:pt x="61" y="47"/>
                    <a:pt x="61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2" y="48"/>
                    <a:pt x="61" y="48"/>
                    <a:pt x="60" y="48"/>
                  </a:cubicBezTo>
                  <a:cubicBezTo>
                    <a:pt x="59" y="48"/>
                    <a:pt x="52" y="48"/>
                    <a:pt x="50" y="47"/>
                  </a:cubicBezTo>
                  <a:cubicBezTo>
                    <a:pt x="49" y="47"/>
                    <a:pt x="48" y="47"/>
                    <a:pt x="48" y="47"/>
                  </a:cubicBezTo>
                  <a:cubicBezTo>
                    <a:pt x="48" y="47"/>
                    <a:pt x="48" y="46"/>
                    <a:pt x="49" y="46"/>
                  </a:cubicBezTo>
                  <a:cubicBezTo>
                    <a:pt x="49" y="46"/>
                    <a:pt x="49" y="45"/>
                    <a:pt x="49" y="4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9" y="47"/>
                    <a:pt x="29" y="48"/>
                    <a:pt x="29" y="48"/>
                  </a:cubicBezTo>
                  <a:cubicBezTo>
                    <a:pt x="28" y="48"/>
                    <a:pt x="28" y="47"/>
                    <a:pt x="27" y="45"/>
                  </a:cubicBezTo>
                  <a:cubicBezTo>
                    <a:pt x="25" y="42"/>
                    <a:pt x="20" y="31"/>
                    <a:pt x="20" y="31"/>
                  </a:cubicBezTo>
                  <a:cubicBezTo>
                    <a:pt x="19" y="29"/>
                    <a:pt x="12" y="15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6"/>
                    <a:pt x="9" y="46"/>
                    <a:pt x="10" y="47"/>
                  </a:cubicBezTo>
                  <a:cubicBezTo>
                    <a:pt x="11" y="47"/>
                    <a:pt x="12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2" y="48"/>
                  </a:cubicBezTo>
                  <a:cubicBezTo>
                    <a:pt x="10" y="48"/>
                    <a:pt x="7" y="48"/>
                    <a:pt x="6" y="48"/>
                  </a:cubicBezTo>
                  <a:cubicBezTo>
                    <a:pt x="6" y="48"/>
                    <a:pt x="3" y="48"/>
                    <a:pt x="1" y="48"/>
                  </a:cubicBezTo>
                  <a:cubicBezTo>
                    <a:pt x="0" y="48"/>
                    <a:pt x="0" y="48"/>
                    <a:pt x="0" y="47"/>
                  </a:cubicBezTo>
                  <a:cubicBezTo>
                    <a:pt x="0" y="47"/>
                    <a:pt x="0" y="47"/>
                    <a:pt x="1" y="47"/>
                  </a:cubicBezTo>
                  <a:cubicBezTo>
                    <a:pt x="1" y="47"/>
                    <a:pt x="2" y="47"/>
                    <a:pt x="2" y="47"/>
                  </a:cubicBezTo>
                  <a:cubicBezTo>
                    <a:pt x="5" y="46"/>
                    <a:pt x="5" y="44"/>
                    <a:pt x="5" y="4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0"/>
                    <a:pt x="49" y="0"/>
                  </a:cubicBezTo>
                  <a:cubicBezTo>
                    <a:pt x="49" y="0"/>
                    <a:pt x="50" y="1"/>
                    <a:pt x="50" y="2"/>
                  </a:cubicBezTo>
                  <a:lnTo>
                    <a:pt x="54" y="4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903" y="1086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10 w 14"/>
                <a:gd name="T3" fmla="*/ 36 h 40"/>
                <a:gd name="T4" fmla="*/ 11 w 14"/>
                <a:gd name="T5" fmla="*/ 39 h 40"/>
                <a:gd name="T6" fmla="*/ 14 w 14"/>
                <a:gd name="T7" fmla="*/ 39 h 40"/>
                <a:gd name="T8" fmla="*/ 14 w 14"/>
                <a:gd name="T9" fmla="*/ 39 h 40"/>
                <a:gd name="T10" fmla="*/ 14 w 14"/>
                <a:gd name="T11" fmla="*/ 40 h 40"/>
                <a:gd name="T12" fmla="*/ 7 w 14"/>
                <a:gd name="T13" fmla="*/ 40 h 40"/>
                <a:gd name="T14" fmla="*/ 1 w 14"/>
                <a:gd name="T15" fmla="*/ 40 h 40"/>
                <a:gd name="T16" fmla="*/ 0 w 14"/>
                <a:gd name="T17" fmla="*/ 39 h 40"/>
                <a:gd name="T18" fmla="*/ 1 w 14"/>
                <a:gd name="T19" fmla="*/ 39 h 40"/>
                <a:gd name="T20" fmla="*/ 3 w 14"/>
                <a:gd name="T21" fmla="*/ 39 h 40"/>
                <a:gd name="T22" fmla="*/ 4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1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7 w 14"/>
                <a:gd name="T39" fmla="*/ 0 h 40"/>
                <a:gd name="T40" fmla="*/ 12 w 14"/>
                <a:gd name="T41" fmla="*/ 0 h 40"/>
                <a:gd name="T42" fmla="*/ 13 w 14"/>
                <a:gd name="T43" fmla="*/ 1 h 40"/>
                <a:gd name="T44" fmla="*/ 13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0" y="1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3955" y="1084"/>
              <a:ext cx="104" cy="97"/>
            </a:xfrm>
            <a:custGeom>
              <a:avLst/>
              <a:gdLst>
                <a:gd name="T0" fmla="*/ 7 w 44"/>
                <a:gd name="T1" fmla="*/ 34 h 41"/>
                <a:gd name="T2" fmla="*/ 10 w 44"/>
                <a:gd name="T3" fmla="*/ 40 h 41"/>
                <a:gd name="T4" fmla="*/ 12 w 44"/>
                <a:gd name="T5" fmla="*/ 40 h 41"/>
                <a:gd name="T6" fmla="*/ 13 w 44"/>
                <a:gd name="T7" fmla="*/ 40 h 41"/>
                <a:gd name="T8" fmla="*/ 12 w 44"/>
                <a:gd name="T9" fmla="*/ 41 h 41"/>
                <a:gd name="T10" fmla="*/ 6 w 44"/>
                <a:gd name="T11" fmla="*/ 41 h 41"/>
                <a:gd name="T12" fmla="*/ 1 w 44"/>
                <a:gd name="T13" fmla="*/ 41 h 41"/>
                <a:gd name="T14" fmla="*/ 0 w 44"/>
                <a:gd name="T15" fmla="*/ 40 h 41"/>
                <a:gd name="T16" fmla="*/ 0 w 44"/>
                <a:gd name="T17" fmla="*/ 40 h 41"/>
                <a:gd name="T18" fmla="*/ 2 w 44"/>
                <a:gd name="T19" fmla="*/ 40 h 41"/>
                <a:gd name="T20" fmla="*/ 4 w 44"/>
                <a:gd name="T21" fmla="*/ 33 h 41"/>
                <a:gd name="T22" fmla="*/ 4 w 44"/>
                <a:gd name="T23" fmla="*/ 3 h 41"/>
                <a:gd name="T24" fmla="*/ 5 w 44"/>
                <a:gd name="T25" fmla="*/ 0 h 41"/>
                <a:gd name="T26" fmla="*/ 7 w 44"/>
                <a:gd name="T27" fmla="*/ 2 h 41"/>
                <a:gd name="T28" fmla="*/ 24 w 44"/>
                <a:gd name="T29" fmla="*/ 20 h 41"/>
                <a:gd name="T30" fmla="*/ 37 w 44"/>
                <a:gd name="T31" fmla="*/ 33 h 41"/>
                <a:gd name="T32" fmla="*/ 36 w 44"/>
                <a:gd name="T33" fmla="*/ 7 h 41"/>
                <a:gd name="T34" fmla="*/ 34 w 44"/>
                <a:gd name="T35" fmla="*/ 2 h 41"/>
                <a:gd name="T36" fmla="*/ 32 w 44"/>
                <a:gd name="T37" fmla="*/ 2 h 41"/>
                <a:gd name="T38" fmla="*/ 31 w 44"/>
                <a:gd name="T39" fmla="*/ 1 h 41"/>
                <a:gd name="T40" fmla="*/ 32 w 44"/>
                <a:gd name="T41" fmla="*/ 1 h 41"/>
                <a:gd name="T42" fmla="*/ 38 w 44"/>
                <a:gd name="T43" fmla="*/ 1 h 41"/>
                <a:gd name="T44" fmla="*/ 43 w 44"/>
                <a:gd name="T45" fmla="*/ 1 h 41"/>
                <a:gd name="T46" fmla="*/ 44 w 44"/>
                <a:gd name="T47" fmla="*/ 1 h 41"/>
                <a:gd name="T48" fmla="*/ 43 w 44"/>
                <a:gd name="T49" fmla="*/ 2 h 41"/>
                <a:gd name="T50" fmla="*/ 42 w 44"/>
                <a:gd name="T51" fmla="*/ 2 h 41"/>
                <a:gd name="T52" fmla="*/ 40 w 44"/>
                <a:gd name="T53" fmla="*/ 7 h 41"/>
                <a:gd name="T54" fmla="*/ 40 w 44"/>
                <a:gd name="T55" fmla="*/ 37 h 41"/>
                <a:gd name="T56" fmla="*/ 39 w 44"/>
                <a:gd name="T57" fmla="*/ 41 h 41"/>
                <a:gd name="T58" fmla="*/ 35 w 44"/>
                <a:gd name="T59" fmla="*/ 38 h 41"/>
                <a:gd name="T60" fmla="*/ 21 w 44"/>
                <a:gd name="T61" fmla="*/ 24 h 41"/>
                <a:gd name="T62" fmla="*/ 7 w 44"/>
                <a:gd name="T63" fmla="*/ 9 h 41"/>
                <a:gd name="T64" fmla="*/ 7 w 44"/>
                <a:gd name="T6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1">
                  <a:moveTo>
                    <a:pt x="7" y="34"/>
                  </a:moveTo>
                  <a:cubicBezTo>
                    <a:pt x="8" y="38"/>
                    <a:pt x="8" y="39"/>
                    <a:pt x="10" y="40"/>
                  </a:cubicBezTo>
                  <a:cubicBezTo>
                    <a:pt x="10" y="40"/>
                    <a:pt x="12" y="40"/>
                    <a:pt x="12" y="40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13" y="41"/>
                    <a:pt x="12" y="41"/>
                    <a:pt x="12" y="41"/>
                  </a:cubicBezTo>
                  <a:cubicBezTo>
                    <a:pt x="9" y="41"/>
                    <a:pt x="6" y="41"/>
                    <a:pt x="6" y="41"/>
                  </a:cubicBezTo>
                  <a:cubicBezTo>
                    <a:pt x="5" y="41"/>
                    <a:pt x="3" y="41"/>
                    <a:pt x="1" y="41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4" y="39"/>
                    <a:pt x="4" y="38"/>
                    <a:pt x="4" y="3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3"/>
                    <a:pt x="16" y="11"/>
                    <a:pt x="24" y="20"/>
                  </a:cubicBezTo>
                  <a:cubicBezTo>
                    <a:pt x="29" y="25"/>
                    <a:pt x="35" y="32"/>
                    <a:pt x="37" y="33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4"/>
                    <a:pt x="36" y="3"/>
                    <a:pt x="34" y="2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1" y="2"/>
                    <a:pt x="31" y="1"/>
                  </a:cubicBezTo>
                  <a:cubicBezTo>
                    <a:pt x="31" y="1"/>
                    <a:pt x="32" y="1"/>
                    <a:pt x="32" y="1"/>
                  </a:cubicBezTo>
                  <a:cubicBezTo>
                    <a:pt x="35" y="1"/>
                    <a:pt x="37" y="1"/>
                    <a:pt x="38" y="1"/>
                  </a:cubicBezTo>
                  <a:cubicBezTo>
                    <a:pt x="39" y="1"/>
                    <a:pt x="40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0" y="2"/>
                    <a:pt x="40" y="4"/>
                    <a:pt x="40" y="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1"/>
                    <a:pt x="40" y="41"/>
                    <a:pt x="39" y="41"/>
                  </a:cubicBezTo>
                  <a:cubicBezTo>
                    <a:pt x="39" y="41"/>
                    <a:pt x="38" y="41"/>
                    <a:pt x="35" y="38"/>
                  </a:cubicBezTo>
                  <a:cubicBezTo>
                    <a:pt x="34" y="37"/>
                    <a:pt x="27" y="30"/>
                    <a:pt x="21" y="24"/>
                  </a:cubicBezTo>
                  <a:cubicBezTo>
                    <a:pt x="15" y="17"/>
                    <a:pt x="8" y="11"/>
                    <a:pt x="7" y="9"/>
                  </a:cubicBezTo>
                  <a:lnTo>
                    <a:pt x="7" y="3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076" y="1086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10 w 14"/>
                <a:gd name="T3" fmla="*/ 36 h 40"/>
                <a:gd name="T4" fmla="*/ 11 w 14"/>
                <a:gd name="T5" fmla="*/ 39 h 40"/>
                <a:gd name="T6" fmla="*/ 14 w 14"/>
                <a:gd name="T7" fmla="*/ 39 h 40"/>
                <a:gd name="T8" fmla="*/ 14 w 14"/>
                <a:gd name="T9" fmla="*/ 39 h 40"/>
                <a:gd name="T10" fmla="*/ 14 w 14"/>
                <a:gd name="T11" fmla="*/ 40 h 40"/>
                <a:gd name="T12" fmla="*/ 7 w 14"/>
                <a:gd name="T13" fmla="*/ 40 h 40"/>
                <a:gd name="T14" fmla="*/ 1 w 14"/>
                <a:gd name="T15" fmla="*/ 40 h 40"/>
                <a:gd name="T16" fmla="*/ 0 w 14"/>
                <a:gd name="T17" fmla="*/ 39 h 40"/>
                <a:gd name="T18" fmla="*/ 1 w 14"/>
                <a:gd name="T19" fmla="*/ 39 h 40"/>
                <a:gd name="T20" fmla="*/ 3 w 14"/>
                <a:gd name="T21" fmla="*/ 39 h 40"/>
                <a:gd name="T22" fmla="*/ 4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1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7 w 14"/>
                <a:gd name="T39" fmla="*/ 0 h 40"/>
                <a:gd name="T40" fmla="*/ 12 w 14"/>
                <a:gd name="T41" fmla="*/ 0 h 40"/>
                <a:gd name="T42" fmla="*/ 13 w 14"/>
                <a:gd name="T43" fmla="*/ 1 h 40"/>
                <a:gd name="T44" fmla="*/ 13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0" y="1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128" y="1084"/>
              <a:ext cx="52" cy="99"/>
            </a:xfrm>
            <a:custGeom>
              <a:avLst/>
              <a:gdLst>
                <a:gd name="T0" fmla="*/ 1 w 22"/>
                <a:gd name="T1" fmla="*/ 40 h 42"/>
                <a:gd name="T2" fmla="*/ 0 w 22"/>
                <a:gd name="T3" fmla="*/ 38 h 42"/>
                <a:gd name="T4" fmla="*/ 0 w 22"/>
                <a:gd name="T5" fmla="*/ 33 h 42"/>
                <a:gd name="T6" fmla="*/ 0 w 22"/>
                <a:gd name="T7" fmla="*/ 32 h 42"/>
                <a:gd name="T8" fmla="*/ 1 w 22"/>
                <a:gd name="T9" fmla="*/ 32 h 42"/>
                <a:gd name="T10" fmla="*/ 1 w 22"/>
                <a:gd name="T11" fmla="*/ 34 h 42"/>
                <a:gd name="T12" fmla="*/ 10 w 22"/>
                <a:gd name="T13" fmla="*/ 39 h 42"/>
                <a:gd name="T14" fmla="*/ 18 w 22"/>
                <a:gd name="T15" fmla="*/ 32 h 42"/>
                <a:gd name="T16" fmla="*/ 11 w 22"/>
                <a:gd name="T17" fmla="*/ 23 h 42"/>
                <a:gd name="T18" fmla="*/ 9 w 22"/>
                <a:gd name="T19" fmla="*/ 21 h 42"/>
                <a:gd name="T20" fmla="*/ 1 w 22"/>
                <a:gd name="T21" fmla="*/ 10 h 42"/>
                <a:gd name="T22" fmla="*/ 13 w 22"/>
                <a:gd name="T23" fmla="*/ 0 h 42"/>
                <a:gd name="T24" fmla="*/ 18 w 22"/>
                <a:gd name="T25" fmla="*/ 1 h 42"/>
                <a:gd name="T26" fmla="*/ 20 w 22"/>
                <a:gd name="T27" fmla="*/ 1 h 42"/>
                <a:gd name="T28" fmla="*/ 21 w 22"/>
                <a:gd name="T29" fmla="*/ 2 h 42"/>
                <a:gd name="T30" fmla="*/ 21 w 22"/>
                <a:gd name="T31" fmla="*/ 7 h 42"/>
                <a:gd name="T32" fmla="*/ 20 w 22"/>
                <a:gd name="T33" fmla="*/ 8 h 42"/>
                <a:gd name="T34" fmla="*/ 20 w 22"/>
                <a:gd name="T35" fmla="*/ 8 h 42"/>
                <a:gd name="T36" fmla="*/ 19 w 22"/>
                <a:gd name="T37" fmla="*/ 5 h 42"/>
                <a:gd name="T38" fmla="*/ 12 w 22"/>
                <a:gd name="T39" fmla="*/ 2 h 42"/>
                <a:gd name="T40" fmla="*/ 5 w 22"/>
                <a:gd name="T41" fmla="*/ 8 h 42"/>
                <a:gd name="T42" fmla="*/ 12 w 22"/>
                <a:gd name="T43" fmla="*/ 17 h 42"/>
                <a:gd name="T44" fmla="*/ 13 w 22"/>
                <a:gd name="T45" fmla="*/ 18 h 42"/>
                <a:gd name="T46" fmla="*/ 22 w 22"/>
                <a:gd name="T47" fmla="*/ 31 h 42"/>
                <a:gd name="T48" fmla="*/ 17 w 22"/>
                <a:gd name="T49" fmla="*/ 40 h 42"/>
                <a:gd name="T50" fmla="*/ 8 w 22"/>
                <a:gd name="T51" fmla="*/ 42 h 42"/>
                <a:gd name="T52" fmla="*/ 1 w 22"/>
                <a:gd name="T53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42">
                  <a:moveTo>
                    <a:pt x="1" y="40"/>
                  </a:moveTo>
                  <a:cubicBezTo>
                    <a:pt x="0" y="40"/>
                    <a:pt x="0" y="40"/>
                    <a:pt x="0" y="38"/>
                  </a:cubicBezTo>
                  <a:cubicBezTo>
                    <a:pt x="0" y="36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3"/>
                    <a:pt x="1" y="33"/>
                    <a:pt x="1" y="34"/>
                  </a:cubicBezTo>
                  <a:cubicBezTo>
                    <a:pt x="2" y="38"/>
                    <a:pt x="6" y="39"/>
                    <a:pt x="10" y="39"/>
                  </a:cubicBezTo>
                  <a:cubicBezTo>
                    <a:pt x="15" y="39"/>
                    <a:pt x="18" y="36"/>
                    <a:pt x="18" y="32"/>
                  </a:cubicBezTo>
                  <a:cubicBezTo>
                    <a:pt x="18" y="29"/>
                    <a:pt x="16" y="27"/>
                    <a:pt x="11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3" y="17"/>
                    <a:pt x="1" y="14"/>
                    <a:pt x="1" y="10"/>
                  </a:cubicBezTo>
                  <a:cubicBezTo>
                    <a:pt x="1" y="4"/>
                    <a:pt x="6" y="0"/>
                    <a:pt x="13" y="0"/>
                  </a:cubicBezTo>
                  <a:cubicBezTo>
                    <a:pt x="15" y="0"/>
                    <a:pt x="17" y="1"/>
                    <a:pt x="18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2"/>
                    <a:pt x="21" y="4"/>
                    <a:pt x="21" y="7"/>
                  </a:cubicBezTo>
                  <a:cubicBezTo>
                    <a:pt x="21" y="8"/>
                    <a:pt x="21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19" y="6"/>
                    <a:pt x="19" y="5"/>
                  </a:cubicBezTo>
                  <a:cubicBezTo>
                    <a:pt x="19" y="4"/>
                    <a:pt x="17" y="2"/>
                    <a:pt x="12" y="2"/>
                  </a:cubicBezTo>
                  <a:cubicBezTo>
                    <a:pt x="8" y="2"/>
                    <a:pt x="5" y="4"/>
                    <a:pt x="5" y="8"/>
                  </a:cubicBezTo>
                  <a:cubicBezTo>
                    <a:pt x="5" y="11"/>
                    <a:pt x="6" y="13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20" y="23"/>
                    <a:pt x="22" y="26"/>
                    <a:pt x="22" y="31"/>
                  </a:cubicBezTo>
                  <a:cubicBezTo>
                    <a:pt x="22" y="34"/>
                    <a:pt x="21" y="37"/>
                    <a:pt x="17" y="40"/>
                  </a:cubicBezTo>
                  <a:cubicBezTo>
                    <a:pt x="15" y="41"/>
                    <a:pt x="11" y="42"/>
                    <a:pt x="8" y="42"/>
                  </a:cubicBezTo>
                  <a:cubicBezTo>
                    <a:pt x="6" y="42"/>
                    <a:pt x="3" y="41"/>
                    <a:pt x="1" y="4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4194" y="1084"/>
              <a:ext cx="83" cy="97"/>
            </a:xfrm>
            <a:custGeom>
              <a:avLst/>
              <a:gdLst>
                <a:gd name="T0" fmla="*/ 20 w 35"/>
                <a:gd name="T1" fmla="*/ 26 h 41"/>
                <a:gd name="T2" fmla="*/ 20 w 35"/>
                <a:gd name="T3" fmla="*/ 37 h 41"/>
                <a:gd name="T4" fmla="*/ 22 w 35"/>
                <a:gd name="T5" fmla="*/ 40 h 41"/>
                <a:gd name="T6" fmla="*/ 25 w 35"/>
                <a:gd name="T7" fmla="*/ 40 h 41"/>
                <a:gd name="T8" fmla="*/ 25 w 35"/>
                <a:gd name="T9" fmla="*/ 40 h 41"/>
                <a:gd name="T10" fmla="*/ 24 w 35"/>
                <a:gd name="T11" fmla="*/ 41 h 41"/>
                <a:gd name="T12" fmla="*/ 18 w 35"/>
                <a:gd name="T13" fmla="*/ 41 h 41"/>
                <a:gd name="T14" fmla="*/ 12 w 35"/>
                <a:gd name="T15" fmla="*/ 41 h 41"/>
                <a:gd name="T16" fmla="*/ 11 w 35"/>
                <a:gd name="T17" fmla="*/ 40 h 41"/>
                <a:gd name="T18" fmla="*/ 12 w 35"/>
                <a:gd name="T19" fmla="*/ 40 h 41"/>
                <a:gd name="T20" fmla="*/ 13 w 35"/>
                <a:gd name="T21" fmla="*/ 40 h 41"/>
                <a:gd name="T22" fmla="*/ 15 w 35"/>
                <a:gd name="T23" fmla="*/ 37 h 41"/>
                <a:gd name="T24" fmla="*/ 15 w 35"/>
                <a:gd name="T25" fmla="*/ 26 h 41"/>
                <a:gd name="T26" fmla="*/ 15 w 35"/>
                <a:gd name="T27" fmla="*/ 4 h 41"/>
                <a:gd name="T28" fmla="*/ 7 w 35"/>
                <a:gd name="T29" fmla="*/ 4 h 41"/>
                <a:gd name="T30" fmla="*/ 2 w 35"/>
                <a:gd name="T31" fmla="*/ 5 h 41"/>
                <a:gd name="T32" fmla="*/ 1 w 35"/>
                <a:gd name="T33" fmla="*/ 7 h 41"/>
                <a:gd name="T34" fmla="*/ 0 w 35"/>
                <a:gd name="T35" fmla="*/ 7 h 41"/>
                <a:gd name="T36" fmla="*/ 0 w 35"/>
                <a:gd name="T37" fmla="*/ 7 h 41"/>
                <a:gd name="T38" fmla="*/ 1 w 35"/>
                <a:gd name="T39" fmla="*/ 1 h 41"/>
                <a:gd name="T40" fmla="*/ 2 w 35"/>
                <a:gd name="T41" fmla="*/ 0 h 41"/>
                <a:gd name="T42" fmla="*/ 4 w 35"/>
                <a:gd name="T43" fmla="*/ 1 h 41"/>
                <a:gd name="T44" fmla="*/ 8 w 35"/>
                <a:gd name="T45" fmla="*/ 1 h 41"/>
                <a:gd name="T46" fmla="*/ 29 w 35"/>
                <a:gd name="T47" fmla="*/ 1 h 41"/>
                <a:gd name="T48" fmla="*/ 33 w 35"/>
                <a:gd name="T49" fmla="*/ 1 h 41"/>
                <a:gd name="T50" fmla="*/ 34 w 35"/>
                <a:gd name="T51" fmla="*/ 1 h 41"/>
                <a:gd name="T52" fmla="*/ 35 w 35"/>
                <a:gd name="T53" fmla="*/ 1 h 41"/>
                <a:gd name="T54" fmla="*/ 34 w 35"/>
                <a:gd name="T55" fmla="*/ 7 h 41"/>
                <a:gd name="T56" fmla="*/ 34 w 35"/>
                <a:gd name="T57" fmla="*/ 8 h 41"/>
                <a:gd name="T58" fmla="*/ 34 w 35"/>
                <a:gd name="T59" fmla="*/ 7 h 41"/>
                <a:gd name="T60" fmla="*/ 33 w 35"/>
                <a:gd name="T61" fmla="*/ 7 h 41"/>
                <a:gd name="T62" fmla="*/ 27 w 35"/>
                <a:gd name="T63" fmla="*/ 4 h 41"/>
                <a:gd name="T64" fmla="*/ 20 w 35"/>
                <a:gd name="T65" fmla="*/ 4 h 41"/>
                <a:gd name="T66" fmla="*/ 20 w 35"/>
                <a:gd name="T6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1">
                  <a:moveTo>
                    <a:pt x="20" y="26"/>
                  </a:moveTo>
                  <a:cubicBezTo>
                    <a:pt x="20" y="31"/>
                    <a:pt x="20" y="35"/>
                    <a:pt x="20" y="37"/>
                  </a:cubicBezTo>
                  <a:cubicBezTo>
                    <a:pt x="21" y="38"/>
                    <a:pt x="21" y="39"/>
                    <a:pt x="22" y="40"/>
                  </a:cubicBezTo>
                  <a:cubicBezTo>
                    <a:pt x="23" y="40"/>
                    <a:pt x="24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4" y="41"/>
                  </a:cubicBezTo>
                  <a:cubicBezTo>
                    <a:pt x="22" y="41"/>
                    <a:pt x="18" y="41"/>
                    <a:pt x="18" y="41"/>
                  </a:cubicBezTo>
                  <a:cubicBezTo>
                    <a:pt x="18" y="41"/>
                    <a:pt x="14" y="41"/>
                    <a:pt x="12" y="41"/>
                  </a:cubicBezTo>
                  <a:cubicBezTo>
                    <a:pt x="12" y="41"/>
                    <a:pt x="11" y="41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14" y="40"/>
                    <a:pt x="15" y="38"/>
                    <a:pt x="15" y="37"/>
                  </a:cubicBezTo>
                  <a:cubicBezTo>
                    <a:pt x="15" y="35"/>
                    <a:pt x="15" y="31"/>
                    <a:pt x="15" y="2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6" y="1"/>
                    <a:pt x="8" y="1"/>
                    <a:pt x="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" y="1"/>
                    <a:pt x="32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4" y="7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5"/>
                    <a:pt x="32" y="4"/>
                    <a:pt x="27" y="4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20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4289" y="1086"/>
              <a:ext cx="97" cy="95"/>
            </a:xfrm>
            <a:custGeom>
              <a:avLst/>
              <a:gdLst>
                <a:gd name="T0" fmla="*/ 5 w 41"/>
                <a:gd name="T1" fmla="*/ 15 h 40"/>
                <a:gd name="T2" fmla="*/ 5 w 41"/>
                <a:gd name="T3" fmla="*/ 4 h 40"/>
                <a:gd name="T4" fmla="*/ 2 w 41"/>
                <a:gd name="T5" fmla="*/ 1 h 40"/>
                <a:gd name="T6" fmla="*/ 0 w 41"/>
                <a:gd name="T7" fmla="*/ 1 h 40"/>
                <a:gd name="T8" fmla="*/ 0 w 41"/>
                <a:gd name="T9" fmla="*/ 1 h 40"/>
                <a:gd name="T10" fmla="*/ 1 w 41"/>
                <a:gd name="T11" fmla="*/ 0 h 40"/>
                <a:gd name="T12" fmla="*/ 7 w 41"/>
                <a:gd name="T13" fmla="*/ 0 h 40"/>
                <a:gd name="T14" fmla="*/ 14 w 41"/>
                <a:gd name="T15" fmla="*/ 0 h 40"/>
                <a:gd name="T16" fmla="*/ 24 w 41"/>
                <a:gd name="T17" fmla="*/ 2 h 40"/>
                <a:gd name="T18" fmla="*/ 28 w 41"/>
                <a:gd name="T19" fmla="*/ 10 h 40"/>
                <a:gd name="T20" fmla="*/ 21 w 41"/>
                <a:gd name="T21" fmla="*/ 22 h 40"/>
                <a:gd name="T22" fmla="*/ 33 w 41"/>
                <a:gd name="T23" fmla="*/ 35 h 40"/>
                <a:gd name="T24" fmla="*/ 39 w 41"/>
                <a:gd name="T25" fmla="*/ 39 h 40"/>
                <a:gd name="T26" fmla="*/ 41 w 41"/>
                <a:gd name="T27" fmla="*/ 39 h 40"/>
                <a:gd name="T28" fmla="*/ 41 w 41"/>
                <a:gd name="T29" fmla="*/ 39 h 40"/>
                <a:gd name="T30" fmla="*/ 40 w 41"/>
                <a:gd name="T31" fmla="*/ 40 h 40"/>
                <a:gd name="T32" fmla="*/ 36 w 41"/>
                <a:gd name="T33" fmla="*/ 40 h 40"/>
                <a:gd name="T34" fmla="*/ 31 w 41"/>
                <a:gd name="T35" fmla="*/ 39 h 40"/>
                <a:gd name="T36" fmla="*/ 23 w 41"/>
                <a:gd name="T37" fmla="*/ 31 h 40"/>
                <a:gd name="T38" fmla="*/ 17 w 41"/>
                <a:gd name="T39" fmla="*/ 23 h 40"/>
                <a:gd name="T40" fmla="*/ 17 w 41"/>
                <a:gd name="T41" fmla="*/ 23 h 40"/>
                <a:gd name="T42" fmla="*/ 10 w 41"/>
                <a:gd name="T43" fmla="*/ 23 h 40"/>
                <a:gd name="T44" fmla="*/ 9 w 41"/>
                <a:gd name="T45" fmla="*/ 23 h 40"/>
                <a:gd name="T46" fmla="*/ 9 w 41"/>
                <a:gd name="T47" fmla="*/ 25 h 40"/>
                <a:gd name="T48" fmla="*/ 10 w 41"/>
                <a:gd name="T49" fmla="*/ 36 h 40"/>
                <a:gd name="T50" fmla="*/ 12 w 41"/>
                <a:gd name="T51" fmla="*/ 39 h 40"/>
                <a:gd name="T52" fmla="*/ 14 w 41"/>
                <a:gd name="T53" fmla="*/ 39 h 40"/>
                <a:gd name="T54" fmla="*/ 15 w 41"/>
                <a:gd name="T55" fmla="*/ 39 h 40"/>
                <a:gd name="T56" fmla="*/ 14 w 41"/>
                <a:gd name="T57" fmla="*/ 40 h 40"/>
                <a:gd name="T58" fmla="*/ 7 w 41"/>
                <a:gd name="T59" fmla="*/ 40 h 40"/>
                <a:gd name="T60" fmla="*/ 2 w 41"/>
                <a:gd name="T61" fmla="*/ 40 h 40"/>
                <a:gd name="T62" fmla="*/ 1 w 41"/>
                <a:gd name="T63" fmla="*/ 39 h 40"/>
                <a:gd name="T64" fmla="*/ 1 w 41"/>
                <a:gd name="T65" fmla="*/ 39 h 40"/>
                <a:gd name="T66" fmla="*/ 3 w 41"/>
                <a:gd name="T67" fmla="*/ 39 h 40"/>
                <a:gd name="T68" fmla="*/ 4 w 41"/>
                <a:gd name="T69" fmla="*/ 36 h 40"/>
                <a:gd name="T70" fmla="*/ 5 w 41"/>
                <a:gd name="T71" fmla="*/ 25 h 40"/>
                <a:gd name="T72" fmla="*/ 5 w 41"/>
                <a:gd name="T73" fmla="*/ 15 h 40"/>
                <a:gd name="T74" fmla="*/ 9 w 41"/>
                <a:gd name="T75" fmla="*/ 20 h 40"/>
                <a:gd name="T76" fmla="*/ 10 w 41"/>
                <a:gd name="T77" fmla="*/ 20 h 40"/>
                <a:gd name="T78" fmla="*/ 16 w 41"/>
                <a:gd name="T79" fmla="*/ 21 h 40"/>
                <a:gd name="T80" fmla="*/ 20 w 41"/>
                <a:gd name="T81" fmla="*/ 20 h 40"/>
                <a:gd name="T82" fmla="*/ 23 w 41"/>
                <a:gd name="T83" fmla="*/ 12 h 40"/>
                <a:gd name="T84" fmla="*/ 14 w 41"/>
                <a:gd name="T85" fmla="*/ 2 h 40"/>
                <a:gd name="T86" fmla="*/ 10 w 41"/>
                <a:gd name="T87" fmla="*/ 2 h 40"/>
                <a:gd name="T88" fmla="*/ 9 w 41"/>
                <a:gd name="T89" fmla="*/ 3 h 40"/>
                <a:gd name="T90" fmla="*/ 9 w 41"/>
                <a:gd name="T9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12" y="0"/>
                    <a:pt x="14" y="0"/>
                  </a:cubicBezTo>
                  <a:cubicBezTo>
                    <a:pt x="18" y="0"/>
                    <a:pt x="21" y="0"/>
                    <a:pt x="24" y="2"/>
                  </a:cubicBezTo>
                  <a:cubicBezTo>
                    <a:pt x="26" y="3"/>
                    <a:pt x="28" y="6"/>
                    <a:pt x="28" y="10"/>
                  </a:cubicBezTo>
                  <a:cubicBezTo>
                    <a:pt x="28" y="13"/>
                    <a:pt x="26" y="17"/>
                    <a:pt x="21" y="22"/>
                  </a:cubicBezTo>
                  <a:cubicBezTo>
                    <a:pt x="26" y="27"/>
                    <a:pt x="30" y="32"/>
                    <a:pt x="33" y="35"/>
                  </a:cubicBezTo>
                  <a:cubicBezTo>
                    <a:pt x="36" y="38"/>
                    <a:pt x="37" y="39"/>
                    <a:pt x="39" y="39"/>
                  </a:cubicBezTo>
                  <a:cubicBezTo>
                    <a:pt x="40" y="39"/>
                    <a:pt x="40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3" y="40"/>
                    <a:pt x="32" y="40"/>
                    <a:pt x="31" y="39"/>
                  </a:cubicBezTo>
                  <a:cubicBezTo>
                    <a:pt x="28" y="38"/>
                    <a:pt x="26" y="35"/>
                    <a:pt x="23" y="31"/>
                  </a:cubicBezTo>
                  <a:cubicBezTo>
                    <a:pt x="21" y="28"/>
                    <a:pt x="19" y="25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2" y="39"/>
                  </a:cubicBezTo>
                  <a:cubicBezTo>
                    <a:pt x="13" y="39"/>
                    <a:pt x="14" y="39"/>
                    <a:pt x="14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9" y="20"/>
                  </a:moveTo>
                  <a:cubicBezTo>
                    <a:pt x="9" y="20"/>
                    <a:pt x="9" y="20"/>
                    <a:pt x="10" y="20"/>
                  </a:cubicBezTo>
                  <a:cubicBezTo>
                    <a:pt x="11" y="21"/>
                    <a:pt x="13" y="21"/>
                    <a:pt x="16" y="21"/>
                  </a:cubicBezTo>
                  <a:cubicBezTo>
                    <a:pt x="17" y="21"/>
                    <a:pt x="19" y="21"/>
                    <a:pt x="20" y="20"/>
                  </a:cubicBezTo>
                  <a:cubicBezTo>
                    <a:pt x="22" y="19"/>
                    <a:pt x="23" y="16"/>
                    <a:pt x="23" y="12"/>
                  </a:cubicBezTo>
                  <a:cubicBezTo>
                    <a:pt x="23" y="6"/>
                    <a:pt x="20" y="2"/>
                    <a:pt x="14" y="2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lnTo>
                    <a:pt x="9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4369" y="1086"/>
              <a:ext cx="93" cy="95"/>
            </a:xfrm>
            <a:custGeom>
              <a:avLst/>
              <a:gdLst>
                <a:gd name="T0" fmla="*/ 17 w 39"/>
                <a:gd name="T1" fmla="*/ 26 h 40"/>
                <a:gd name="T2" fmla="*/ 16 w 39"/>
                <a:gd name="T3" fmla="*/ 21 h 40"/>
                <a:gd name="T4" fmla="*/ 6 w 39"/>
                <a:gd name="T5" fmla="*/ 6 h 40"/>
                <a:gd name="T6" fmla="*/ 3 w 39"/>
                <a:gd name="T7" fmla="*/ 2 h 40"/>
                <a:gd name="T8" fmla="*/ 0 w 39"/>
                <a:gd name="T9" fmla="*/ 1 h 40"/>
                <a:gd name="T10" fmla="*/ 0 w 39"/>
                <a:gd name="T11" fmla="*/ 0 h 40"/>
                <a:gd name="T12" fmla="*/ 1 w 39"/>
                <a:gd name="T13" fmla="*/ 0 h 40"/>
                <a:gd name="T14" fmla="*/ 6 w 39"/>
                <a:gd name="T15" fmla="*/ 0 h 40"/>
                <a:gd name="T16" fmla="*/ 11 w 39"/>
                <a:gd name="T17" fmla="*/ 0 h 40"/>
                <a:gd name="T18" fmla="*/ 11 w 39"/>
                <a:gd name="T19" fmla="*/ 0 h 40"/>
                <a:gd name="T20" fmla="*/ 11 w 39"/>
                <a:gd name="T21" fmla="*/ 1 h 40"/>
                <a:gd name="T22" fmla="*/ 10 w 39"/>
                <a:gd name="T23" fmla="*/ 2 h 40"/>
                <a:gd name="T24" fmla="*/ 11 w 39"/>
                <a:gd name="T25" fmla="*/ 4 h 40"/>
                <a:gd name="T26" fmla="*/ 20 w 39"/>
                <a:gd name="T27" fmla="*/ 20 h 40"/>
                <a:gd name="T28" fmla="*/ 29 w 39"/>
                <a:gd name="T29" fmla="*/ 5 h 40"/>
                <a:gd name="T30" fmla="*/ 30 w 39"/>
                <a:gd name="T31" fmla="*/ 2 h 40"/>
                <a:gd name="T32" fmla="*/ 29 w 39"/>
                <a:gd name="T33" fmla="*/ 1 h 40"/>
                <a:gd name="T34" fmla="*/ 29 w 39"/>
                <a:gd name="T35" fmla="*/ 0 h 40"/>
                <a:gd name="T36" fmla="*/ 29 w 39"/>
                <a:gd name="T37" fmla="*/ 0 h 40"/>
                <a:gd name="T38" fmla="*/ 33 w 39"/>
                <a:gd name="T39" fmla="*/ 0 h 40"/>
                <a:gd name="T40" fmla="*/ 39 w 39"/>
                <a:gd name="T41" fmla="*/ 0 h 40"/>
                <a:gd name="T42" fmla="*/ 39 w 39"/>
                <a:gd name="T43" fmla="*/ 0 h 40"/>
                <a:gd name="T44" fmla="*/ 39 w 39"/>
                <a:gd name="T45" fmla="*/ 1 h 40"/>
                <a:gd name="T46" fmla="*/ 36 w 39"/>
                <a:gd name="T47" fmla="*/ 2 h 40"/>
                <a:gd name="T48" fmla="*/ 33 w 39"/>
                <a:gd name="T49" fmla="*/ 4 h 40"/>
                <a:gd name="T50" fmla="*/ 23 w 39"/>
                <a:gd name="T51" fmla="*/ 21 h 40"/>
                <a:gd name="T52" fmla="*/ 22 w 39"/>
                <a:gd name="T53" fmla="*/ 26 h 40"/>
                <a:gd name="T54" fmla="*/ 22 w 39"/>
                <a:gd name="T55" fmla="*/ 31 h 40"/>
                <a:gd name="T56" fmla="*/ 22 w 39"/>
                <a:gd name="T57" fmla="*/ 36 h 40"/>
                <a:gd name="T58" fmla="*/ 24 w 39"/>
                <a:gd name="T59" fmla="*/ 39 h 40"/>
                <a:gd name="T60" fmla="*/ 27 w 39"/>
                <a:gd name="T61" fmla="*/ 39 h 40"/>
                <a:gd name="T62" fmla="*/ 27 w 39"/>
                <a:gd name="T63" fmla="*/ 39 h 40"/>
                <a:gd name="T64" fmla="*/ 26 w 39"/>
                <a:gd name="T65" fmla="*/ 40 h 40"/>
                <a:gd name="T66" fmla="*/ 20 w 39"/>
                <a:gd name="T67" fmla="*/ 40 h 40"/>
                <a:gd name="T68" fmla="*/ 14 w 39"/>
                <a:gd name="T69" fmla="*/ 40 h 40"/>
                <a:gd name="T70" fmla="*/ 13 w 39"/>
                <a:gd name="T71" fmla="*/ 39 h 40"/>
                <a:gd name="T72" fmla="*/ 14 w 39"/>
                <a:gd name="T73" fmla="*/ 39 h 40"/>
                <a:gd name="T74" fmla="*/ 15 w 39"/>
                <a:gd name="T75" fmla="*/ 39 h 40"/>
                <a:gd name="T76" fmla="*/ 17 w 39"/>
                <a:gd name="T77" fmla="*/ 36 h 40"/>
                <a:gd name="T78" fmla="*/ 17 w 39"/>
                <a:gd name="T79" fmla="*/ 31 h 40"/>
                <a:gd name="T80" fmla="*/ 17 w 39"/>
                <a:gd name="T8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40">
                  <a:moveTo>
                    <a:pt x="17" y="26"/>
                  </a:moveTo>
                  <a:cubicBezTo>
                    <a:pt x="17" y="23"/>
                    <a:pt x="17" y="22"/>
                    <a:pt x="16" y="21"/>
                  </a:cubicBezTo>
                  <a:cubicBezTo>
                    <a:pt x="16" y="20"/>
                    <a:pt x="8" y="8"/>
                    <a:pt x="6" y="6"/>
                  </a:cubicBezTo>
                  <a:cubicBezTo>
                    <a:pt x="5" y="4"/>
                    <a:pt x="4" y="2"/>
                    <a:pt x="3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6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3"/>
                    <a:pt x="10" y="3"/>
                    <a:pt x="11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18"/>
                    <a:pt x="28" y="7"/>
                    <a:pt x="29" y="5"/>
                  </a:cubicBezTo>
                  <a:cubicBezTo>
                    <a:pt x="30" y="4"/>
                    <a:pt x="30" y="3"/>
                    <a:pt x="30" y="2"/>
                  </a:cubicBezTo>
                  <a:cubicBezTo>
                    <a:pt x="30" y="2"/>
                    <a:pt x="30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34" y="0"/>
                    <a:pt x="38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4" y="3"/>
                    <a:pt x="33" y="4"/>
                  </a:cubicBezTo>
                  <a:cubicBezTo>
                    <a:pt x="32" y="6"/>
                    <a:pt x="24" y="19"/>
                    <a:pt x="23" y="21"/>
                  </a:cubicBezTo>
                  <a:cubicBezTo>
                    <a:pt x="22" y="23"/>
                    <a:pt x="22" y="24"/>
                    <a:pt x="22" y="26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4"/>
                    <a:pt x="22" y="36"/>
                  </a:cubicBezTo>
                  <a:cubicBezTo>
                    <a:pt x="22" y="37"/>
                    <a:pt x="23" y="38"/>
                    <a:pt x="24" y="39"/>
                  </a:cubicBezTo>
                  <a:cubicBezTo>
                    <a:pt x="25" y="39"/>
                    <a:pt x="26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6" y="40"/>
                  </a:cubicBezTo>
                  <a:cubicBezTo>
                    <a:pt x="23" y="40"/>
                    <a:pt x="20" y="40"/>
                    <a:pt x="20" y="40"/>
                  </a:cubicBezTo>
                  <a:cubicBezTo>
                    <a:pt x="19" y="40"/>
                    <a:pt x="16" y="40"/>
                    <a:pt x="14" y="40"/>
                  </a:cubicBezTo>
                  <a:cubicBezTo>
                    <a:pt x="14" y="40"/>
                    <a:pt x="13" y="40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7" y="34"/>
                    <a:pt x="17" y="32"/>
                    <a:pt x="17" y="31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4509" y="1086"/>
              <a:ext cx="59" cy="95"/>
            </a:xfrm>
            <a:custGeom>
              <a:avLst/>
              <a:gdLst>
                <a:gd name="T0" fmla="*/ 5 w 25"/>
                <a:gd name="T1" fmla="*/ 15 h 40"/>
                <a:gd name="T2" fmla="*/ 5 w 25"/>
                <a:gd name="T3" fmla="*/ 4 h 40"/>
                <a:gd name="T4" fmla="*/ 3 w 25"/>
                <a:gd name="T5" fmla="*/ 1 h 40"/>
                <a:gd name="T6" fmla="*/ 1 w 25"/>
                <a:gd name="T7" fmla="*/ 1 h 40"/>
                <a:gd name="T8" fmla="*/ 0 w 25"/>
                <a:gd name="T9" fmla="*/ 1 h 40"/>
                <a:gd name="T10" fmla="*/ 1 w 25"/>
                <a:gd name="T11" fmla="*/ 0 h 40"/>
                <a:gd name="T12" fmla="*/ 8 w 25"/>
                <a:gd name="T13" fmla="*/ 0 h 40"/>
                <a:gd name="T14" fmla="*/ 22 w 25"/>
                <a:gd name="T15" fmla="*/ 0 h 40"/>
                <a:gd name="T16" fmla="*/ 24 w 25"/>
                <a:gd name="T17" fmla="*/ 0 h 40"/>
                <a:gd name="T18" fmla="*/ 25 w 25"/>
                <a:gd name="T19" fmla="*/ 0 h 40"/>
                <a:gd name="T20" fmla="*/ 25 w 25"/>
                <a:gd name="T21" fmla="*/ 0 h 40"/>
                <a:gd name="T22" fmla="*/ 25 w 25"/>
                <a:gd name="T23" fmla="*/ 3 h 40"/>
                <a:gd name="T24" fmla="*/ 25 w 25"/>
                <a:gd name="T25" fmla="*/ 6 h 40"/>
                <a:gd name="T26" fmla="*/ 24 w 25"/>
                <a:gd name="T27" fmla="*/ 7 h 40"/>
                <a:gd name="T28" fmla="*/ 24 w 25"/>
                <a:gd name="T29" fmla="*/ 6 h 40"/>
                <a:gd name="T30" fmla="*/ 23 w 25"/>
                <a:gd name="T31" fmla="*/ 4 h 40"/>
                <a:gd name="T32" fmla="*/ 19 w 25"/>
                <a:gd name="T33" fmla="*/ 3 h 40"/>
                <a:gd name="T34" fmla="*/ 10 w 25"/>
                <a:gd name="T35" fmla="*/ 2 h 40"/>
                <a:gd name="T36" fmla="*/ 10 w 25"/>
                <a:gd name="T37" fmla="*/ 3 h 40"/>
                <a:gd name="T38" fmla="*/ 10 w 25"/>
                <a:gd name="T39" fmla="*/ 17 h 40"/>
                <a:gd name="T40" fmla="*/ 10 w 25"/>
                <a:gd name="T41" fmla="*/ 18 h 40"/>
                <a:gd name="T42" fmla="*/ 18 w 25"/>
                <a:gd name="T43" fmla="*/ 18 h 40"/>
                <a:gd name="T44" fmla="*/ 20 w 25"/>
                <a:gd name="T45" fmla="*/ 18 h 40"/>
                <a:gd name="T46" fmla="*/ 23 w 25"/>
                <a:gd name="T47" fmla="*/ 17 h 40"/>
                <a:gd name="T48" fmla="*/ 24 w 25"/>
                <a:gd name="T49" fmla="*/ 16 h 40"/>
                <a:gd name="T50" fmla="*/ 24 w 25"/>
                <a:gd name="T51" fmla="*/ 17 h 40"/>
                <a:gd name="T52" fmla="*/ 23 w 25"/>
                <a:gd name="T53" fmla="*/ 20 h 40"/>
                <a:gd name="T54" fmla="*/ 23 w 25"/>
                <a:gd name="T55" fmla="*/ 23 h 40"/>
                <a:gd name="T56" fmla="*/ 23 w 25"/>
                <a:gd name="T57" fmla="*/ 24 h 40"/>
                <a:gd name="T58" fmla="*/ 22 w 25"/>
                <a:gd name="T59" fmla="*/ 24 h 40"/>
                <a:gd name="T60" fmla="*/ 22 w 25"/>
                <a:gd name="T61" fmla="*/ 22 h 40"/>
                <a:gd name="T62" fmla="*/ 19 w 25"/>
                <a:gd name="T63" fmla="*/ 20 h 40"/>
                <a:gd name="T64" fmla="*/ 10 w 25"/>
                <a:gd name="T65" fmla="*/ 20 h 40"/>
                <a:gd name="T66" fmla="*/ 10 w 25"/>
                <a:gd name="T67" fmla="*/ 20 h 40"/>
                <a:gd name="T68" fmla="*/ 10 w 25"/>
                <a:gd name="T69" fmla="*/ 25 h 40"/>
                <a:gd name="T70" fmla="*/ 10 w 25"/>
                <a:gd name="T71" fmla="*/ 36 h 40"/>
                <a:gd name="T72" fmla="*/ 12 w 25"/>
                <a:gd name="T73" fmla="*/ 39 h 40"/>
                <a:gd name="T74" fmla="*/ 15 w 25"/>
                <a:gd name="T75" fmla="*/ 39 h 40"/>
                <a:gd name="T76" fmla="*/ 15 w 25"/>
                <a:gd name="T77" fmla="*/ 39 h 40"/>
                <a:gd name="T78" fmla="*/ 14 w 25"/>
                <a:gd name="T79" fmla="*/ 40 h 40"/>
                <a:gd name="T80" fmla="*/ 8 w 25"/>
                <a:gd name="T81" fmla="*/ 40 h 40"/>
                <a:gd name="T82" fmla="*/ 2 w 25"/>
                <a:gd name="T83" fmla="*/ 40 h 40"/>
                <a:gd name="T84" fmla="*/ 1 w 25"/>
                <a:gd name="T85" fmla="*/ 39 h 40"/>
                <a:gd name="T86" fmla="*/ 2 w 25"/>
                <a:gd name="T87" fmla="*/ 39 h 40"/>
                <a:gd name="T88" fmla="*/ 3 w 25"/>
                <a:gd name="T89" fmla="*/ 39 h 40"/>
                <a:gd name="T90" fmla="*/ 5 w 25"/>
                <a:gd name="T91" fmla="*/ 36 h 40"/>
                <a:gd name="T92" fmla="*/ 5 w 25"/>
                <a:gd name="T93" fmla="*/ 25 h 40"/>
                <a:gd name="T94" fmla="*/ 5 w 25"/>
                <a:gd name="T95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5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9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5" y="1"/>
                    <a:pt x="25" y="3"/>
                  </a:cubicBezTo>
                  <a:cubicBezTo>
                    <a:pt x="25" y="3"/>
                    <a:pt x="25" y="5"/>
                    <a:pt x="25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6"/>
                    <a:pt x="23" y="5"/>
                    <a:pt x="23" y="4"/>
                  </a:cubicBezTo>
                  <a:cubicBezTo>
                    <a:pt x="23" y="3"/>
                    <a:pt x="21" y="3"/>
                    <a:pt x="1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20" y="18"/>
                    <a:pt x="20" y="18"/>
                  </a:cubicBezTo>
                  <a:cubicBezTo>
                    <a:pt x="22" y="18"/>
                    <a:pt x="22" y="17"/>
                    <a:pt x="23" y="17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4" y="16"/>
                    <a:pt x="24" y="16"/>
                    <a:pt x="24" y="17"/>
                  </a:cubicBezTo>
                  <a:cubicBezTo>
                    <a:pt x="24" y="17"/>
                    <a:pt x="23" y="18"/>
                    <a:pt x="23" y="20"/>
                  </a:cubicBezTo>
                  <a:cubicBezTo>
                    <a:pt x="23" y="21"/>
                    <a:pt x="23" y="23"/>
                    <a:pt x="23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1"/>
                    <a:pt x="21" y="20"/>
                    <a:pt x="19" y="20"/>
                  </a:cubicBezTo>
                  <a:cubicBezTo>
                    <a:pt x="18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30"/>
                    <a:pt x="10" y="34"/>
                    <a:pt x="10" y="36"/>
                  </a:cubicBezTo>
                  <a:cubicBezTo>
                    <a:pt x="10" y="37"/>
                    <a:pt x="11" y="38"/>
                    <a:pt x="12" y="39"/>
                  </a:cubicBezTo>
                  <a:cubicBezTo>
                    <a:pt x="13" y="39"/>
                    <a:pt x="14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4" y="40"/>
                  </a:cubicBezTo>
                  <a:cubicBezTo>
                    <a:pt x="11" y="40"/>
                    <a:pt x="8" y="40"/>
                    <a:pt x="8" y="40"/>
                  </a:cubicBezTo>
                  <a:cubicBezTo>
                    <a:pt x="7" y="40"/>
                    <a:pt x="4" y="40"/>
                    <a:pt x="2" y="40"/>
                  </a:cubicBezTo>
                  <a:cubicBezTo>
                    <a:pt x="2" y="40"/>
                    <a:pt x="1" y="40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5" y="37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4583" y="1084"/>
              <a:ext cx="102" cy="99"/>
            </a:xfrm>
            <a:custGeom>
              <a:avLst/>
              <a:gdLst>
                <a:gd name="T0" fmla="*/ 21 w 43"/>
                <a:gd name="T1" fmla="*/ 0 h 42"/>
                <a:gd name="T2" fmla="*/ 43 w 43"/>
                <a:gd name="T3" fmla="*/ 20 h 42"/>
                <a:gd name="T4" fmla="*/ 21 w 43"/>
                <a:gd name="T5" fmla="*/ 42 h 42"/>
                <a:gd name="T6" fmla="*/ 0 w 43"/>
                <a:gd name="T7" fmla="*/ 21 h 42"/>
                <a:gd name="T8" fmla="*/ 21 w 43"/>
                <a:gd name="T9" fmla="*/ 0 h 42"/>
                <a:gd name="T10" fmla="*/ 23 w 43"/>
                <a:gd name="T11" fmla="*/ 39 h 42"/>
                <a:gd name="T12" fmla="*/ 37 w 43"/>
                <a:gd name="T13" fmla="*/ 22 h 42"/>
                <a:gd name="T14" fmla="*/ 21 w 43"/>
                <a:gd name="T15" fmla="*/ 2 h 42"/>
                <a:gd name="T16" fmla="*/ 5 w 43"/>
                <a:gd name="T17" fmla="*/ 19 h 42"/>
                <a:gd name="T18" fmla="*/ 23 w 43"/>
                <a:gd name="T1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34" y="0"/>
                    <a:pt x="43" y="8"/>
                    <a:pt x="43" y="20"/>
                  </a:cubicBezTo>
                  <a:cubicBezTo>
                    <a:pt x="43" y="32"/>
                    <a:pt x="34" y="42"/>
                    <a:pt x="21" y="42"/>
                  </a:cubicBezTo>
                  <a:cubicBezTo>
                    <a:pt x="6" y="42"/>
                    <a:pt x="0" y="30"/>
                    <a:pt x="0" y="21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3" y="39"/>
                  </a:moveTo>
                  <a:cubicBezTo>
                    <a:pt x="27" y="39"/>
                    <a:pt x="37" y="37"/>
                    <a:pt x="37" y="22"/>
                  </a:cubicBezTo>
                  <a:cubicBezTo>
                    <a:pt x="37" y="9"/>
                    <a:pt x="30" y="2"/>
                    <a:pt x="21" y="2"/>
                  </a:cubicBezTo>
                  <a:cubicBezTo>
                    <a:pt x="12" y="2"/>
                    <a:pt x="5" y="8"/>
                    <a:pt x="5" y="19"/>
                  </a:cubicBezTo>
                  <a:cubicBezTo>
                    <a:pt x="5" y="32"/>
                    <a:pt x="13" y="39"/>
                    <a:pt x="23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4701" y="1086"/>
              <a:ext cx="97" cy="95"/>
            </a:xfrm>
            <a:custGeom>
              <a:avLst/>
              <a:gdLst>
                <a:gd name="T0" fmla="*/ 5 w 41"/>
                <a:gd name="T1" fmla="*/ 15 h 40"/>
                <a:gd name="T2" fmla="*/ 4 w 41"/>
                <a:gd name="T3" fmla="*/ 4 h 40"/>
                <a:gd name="T4" fmla="*/ 2 w 41"/>
                <a:gd name="T5" fmla="*/ 1 h 40"/>
                <a:gd name="T6" fmla="*/ 0 w 41"/>
                <a:gd name="T7" fmla="*/ 1 h 40"/>
                <a:gd name="T8" fmla="*/ 0 w 41"/>
                <a:gd name="T9" fmla="*/ 1 h 40"/>
                <a:gd name="T10" fmla="*/ 1 w 41"/>
                <a:gd name="T11" fmla="*/ 0 h 40"/>
                <a:gd name="T12" fmla="*/ 7 w 41"/>
                <a:gd name="T13" fmla="*/ 0 h 40"/>
                <a:gd name="T14" fmla="*/ 14 w 41"/>
                <a:gd name="T15" fmla="*/ 0 h 40"/>
                <a:gd name="T16" fmla="*/ 24 w 41"/>
                <a:gd name="T17" fmla="*/ 2 h 40"/>
                <a:gd name="T18" fmla="*/ 28 w 41"/>
                <a:gd name="T19" fmla="*/ 10 h 40"/>
                <a:gd name="T20" fmla="*/ 21 w 41"/>
                <a:gd name="T21" fmla="*/ 22 h 40"/>
                <a:gd name="T22" fmla="*/ 33 w 41"/>
                <a:gd name="T23" fmla="*/ 35 h 40"/>
                <a:gd name="T24" fmla="*/ 39 w 41"/>
                <a:gd name="T25" fmla="*/ 39 h 40"/>
                <a:gd name="T26" fmla="*/ 41 w 41"/>
                <a:gd name="T27" fmla="*/ 39 h 40"/>
                <a:gd name="T28" fmla="*/ 41 w 41"/>
                <a:gd name="T29" fmla="*/ 39 h 40"/>
                <a:gd name="T30" fmla="*/ 40 w 41"/>
                <a:gd name="T31" fmla="*/ 40 h 40"/>
                <a:gd name="T32" fmla="*/ 36 w 41"/>
                <a:gd name="T33" fmla="*/ 40 h 40"/>
                <a:gd name="T34" fmla="*/ 31 w 41"/>
                <a:gd name="T35" fmla="*/ 39 h 40"/>
                <a:gd name="T36" fmla="*/ 23 w 41"/>
                <a:gd name="T37" fmla="*/ 31 h 40"/>
                <a:gd name="T38" fmla="*/ 17 w 41"/>
                <a:gd name="T39" fmla="*/ 23 h 40"/>
                <a:gd name="T40" fmla="*/ 17 w 41"/>
                <a:gd name="T41" fmla="*/ 23 h 40"/>
                <a:gd name="T42" fmla="*/ 10 w 41"/>
                <a:gd name="T43" fmla="*/ 23 h 40"/>
                <a:gd name="T44" fmla="*/ 9 w 41"/>
                <a:gd name="T45" fmla="*/ 23 h 40"/>
                <a:gd name="T46" fmla="*/ 9 w 41"/>
                <a:gd name="T47" fmla="*/ 25 h 40"/>
                <a:gd name="T48" fmla="*/ 10 w 41"/>
                <a:gd name="T49" fmla="*/ 36 h 40"/>
                <a:gd name="T50" fmla="*/ 12 w 41"/>
                <a:gd name="T51" fmla="*/ 39 h 40"/>
                <a:gd name="T52" fmla="*/ 14 w 41"/>
                <a:gd name="T53" fmla="*/ 39 h 40"/>
                <a:gd name="T54" fmla="*/ 15 w 41"/>
                <a:gd name="T55" fmla="*/ 39 h 40"/>
                <a:gd name="T56" fmla="*/ 14 w 41"/>
                <a:gd name="T57" fmla="*/ 40 h 40"/>
                <a:gd name="T58" fmla="*/ 7 w 41"/>
                <a:gd name="T59" fmla="*/ 40 h 40"/>
                <a:gd name="T60" fmla="*/ 2 w 41"/>
                <a:gd name="T61" fmla="*/ 40 h 40"/>
                <a:gd name="T62" fmla="*/ 1 w 41"/>
                <a:gd name="T63" fmla="*/ 39 h 40"/>
                <a:gd name="T64" fmla="*/ 1 w 41"/>
                <a:gd name="T65" fmla="*/ 39 h 40"/>
                <a:gd name="T66" fmla="*/ 3 w 41"/>
                <a:gd name="T67" fmla="*/ 39 h 40"/>
                <a:gd name="T68" fmla="*/ 4 w 41"/>
                <a:gd name="T69" fmla="*/ 36 h 40"/>
                <a:gd name="T70" fmla="*/ 5 w 41"/>
                <a:gd name="T71" fmla="*/ 25 h 40"/>
                <a:gd name="T72" fmla="*/ 5 w 41"/>
                <a:gd name="T73" fmla="*/ 15 h 40"/>
                <a:gd name="T74" fmla="*/ 9 w 41"/>
                <a:gd name="T75" fmla="*/ 20 h 40"/>
                <a:gd name="T76" fmla="*/ 10 w 41"/>
                <a:gd name="T77" fmla="*/ 20 h 40"/>
                <a:gd name="T78" fmla="*/ 16 w 41"/>
                <a:gd name="T79" fmla="*/ 21 h 40"/>
                <a:gd name="T80" fmla="*/ 20 w 41"/>
                <a:gd name="T81" fmla="*/ 20 h 40"/>
                <a:gd name="T82" fmla="*/ 23 w 41"/>
                <a:gd name="T83" fmla="*/ 12 h 40"/>
                <a:gd name="T84" fmla="*/ 14 w 41"/>
                <a:gd name="T85" fmla="*/ 2 h 40"/>
                <a:gd name="T86" fmla="*/ 10 w 41"/>
                <a:gd name="T87" fmla="*/ 2 h 40"/>
                <a:gd name="T88" fmla="*/ 9 w 41"/>
                <a:gd name="T89" fmla="*/ 3 h 40"/>
                <a:gd name="T90" fmla="*/ 9 w 41"/>
                <a:gd name="T9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40">
                  <a:moveTo>
                    <a:pt x="5" y="15"/>
                  </a:moveTo>
                  <a:cubicBezTo>
                    <a:pt x="5" y="7"/>
                    <a:pt x="5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12" y="0"/>
                    <a:pt x="14" y="0"/>
                  </a:cubicBezTo>
                  <a:cubicBezTo>
                    <a:pt x="18" y="0"/>
                    <a:pt x="21" y="0"/>
                    <a:pt x="24" y="2"/>
                  </a:cubicBezTo>
                  <a:cubicBezTo>
                    <a:pt x="26" y="3"/>
                    <a:pt x="28" y="6"/>
                    <a:pt x="28" y="10"/>
                  </a:cubicBezTo>
                  <a:cubicBezTo>
                    <a:pt x="28" y="13"/>
                    <a:pt x="26" y="17"/>
                    <a:pt x="21" y="22"/>
                  </a:cubicBezTo>
                  <a:cubicBezTo>
                    <a:pt x="26" y="27"/>
                    <a:pt x="29" y="32"/>
                    <a:pt x="33" y="35"/>
                  </a:cubicBezTo>
                  <a:cubicBezTo>
                    <a:pt x="36" y="38"/>
                    <a:pt x="37" y="39"/>
                    <a:pt x="39" y="39"/>
                  </a:cubicBezTo>
                  <a:cubicBezTo>
                    <a:pt x="40" y="39"/>
                    <a:pt x="40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3" y="40"/>
                    <a:pt x="32" y="40"/>
                    <a:pt x="31" y="39"/>
                  </a:cubicBezTo>
                  <a:cubicBezTo>
                    <a:pt x="28" y="38"/>
                    <a:pt x="26" y="35"/>
                    <a:pt x="23" y="31"/>
                  </a:cubicBezTo>
                  <a:cubicBezTo>
                    <a:pt x="21" y="28"/>
                    <a:pt x="18" y="25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2" y="39"/>
                  </a:cubicBezTo>
                  <a:cubicBezTo>
                    <a:pt x="12" y="39"/>
                    <a:pt x="14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9" y="20"/>
                  </a:moveTo>
                  <a:cubicBezTo>
                    <a:pt x="9" y="20"/>
                    <a:pt x="9" y="20"/>
                    <a:pt x="10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17" y="21"/>
                    <a:pt x="18" y="21"/>
                    <a:pt x="20" y="20"/>
                  </a:cubicBezTo>
                  <a:cubicBezTo>
                    <a:pt x="22" y="19"/>
                    <a:pt x="23" y="16"/>
                    <a:pt x="23" y="12"/>
                  </a:cubicBezTo>
                  <a:cubicBezTo>
                    <a:pt x="23" y="6"/>
                    <a:pt x="19" y="2"/>
                    <a:pt x="14" y="2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lnTo>
                    <a:pt x="9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3079" y="1243"/>
              <a:ext cx="37" cy="111"/>
            </a:xfrm>
            <a:custGeom>
              <a:avLst/>
              <a:gdLst>
                <a:gd name="T0" fmla="*/ 10 w 16"/>
                <a:gd name="T1" fmla="*/ 29 h 47"/>
                <a:gd name="T2" fmla="*/ 10 w 16"/>
                <a:gd name="T3" fmla="*/ 42 h 47"/>
                <a:gd name="T4" fmla="*/ 12 w 16"/>
                <a:gd name="T5" fmla="*/ 46 h 47"/>
                <a:gd name="T6" fmla="*/ 15 w 16"/>
                <a:gd name="T7" fmla="*/ 46 h 47"/>
                <a:gd name="T8" fmla="*/ 16 w 16"/>
                <a:gd name="T9" fmla="*/ 46 h 47"/>
                <a:gd name="T10" fmla="*/ 15 w 16"/>
                <a:gd name="T11" fmla="*/ 47 h 47"/>
                <a:gd name="T12" fmla="*/ 7 w 16"/>
                <a:gd name="T13" fmla="*/ 47 h 47"/>
                <a:gd name="T14" fmla="*/ 1 w 16"/>
                <a:gd name="T15" fmla="*/ 47 h 47"/>
                <a:gd name="T16" fmla="*/ 0 w 16"/>
                <a:gd name="T17" fmla="*/ 46 h 47"/>
                <a:gd name="T18" fmla="*/ 1 w 16"/>
                <a:gd name="T19" fmla="*/ 46 h 47"/>
                <a:gd name="T20" fmla="*/ 2 w 16"/>
                <a:gd name="T21" fmla="*/ 46 h 47"/>
                <a:gd name="T22" fmla="*/ 4 w 16"/>
                <a:gd name="T23" fmla="*/ 42 h 47"/>
                <a:gd name="T24" fmla="*/ 5 w 16"/>
                <a:gd name="T25" fmla="*/ 29 h 47"/>
                <a:gd name="T26" fmla="*/ 5 w 16"/>
                <a:gd name="T27" fmla="*/ 18 h 47"/>
                <a:gd name="T28" fmla="*/ 4 w 16"/>
                <a:gd name="T29" fmla="*/ 5 h 47"/>
                <a:gd name="T30" fmla="*/ 2 w 16"/>
                <a:gd name="T31" fmla="*/ 1 h 47"/>
                <a:gd name="T32" fmla="*/ 0 w 16"/>
                <a:gd name="T33" fmla="*/ 1 h 47"/>
                <a:gd name="T34" fmla="*/ 0 w 16"/>
                <a:gd name="T35" fmla="*/ 1 h 47"/>
                <a:gd name="T36" fmla="*/ 1 w 16"/>
                <a:gd name="T37" fmla="*/ 0 h 47"/>
                <a:gd name="T38" fmla="*/ 7 w 16"/>
                <a:gd name="T39" fmla="*/ 0 h 47"/>
                <a:gd name="T40" fmla="*/ 13 w 16"/>
                <a:gd name="T41" fmla="*/ 0 h 47"/>
                <a:gd name="T42" fmla="*/ 14 w 16"/>
                <a:gd name="T43" fmla="*/ 1 h 47"/>
                <a:gd name="T44" fmla="*/ 14 w 16"/>
                <a:gd name="T45" fmla="*/ 1 h 47"/>
                <a:gd name="T46" fmla="*/ 12 w 16"/>
                <a:gd name="T47" fmla="*/ 1 h 47"/>
                <a:gd name="T48" fmla="*/ 10 w 16"/>
                <a:gd name="T49" fmla="*/ 5 h 47"/>
                <a:gd name="T50" fmla="*/ 10 w 16"/>
                <a:gd name="T51" fmla="*/ 18 h 47"/>
                <a:gd name="T52" fmla="*/ 10 w 16"/>
                <a:gd name="T53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47">
                  <a:moveTo>
                    <a:pt x="10" y="29"/>
                  </a:moveTo>
                  <a:cubicBezTo>
                    <a:pt x="10" y="35"/>
                    <a:pt x="10" y="40"/>
                    <a:pt x="10" y="42"/>
                  </a:cubicBezTo>
                  <a:cubicBezTo>
                    <a:pt x="10" y="44"/>
                    <a:pt x="11" y="46"/>
                    <a:pt x="12" y="46"/>
                  </a:cubicBezTo>
                  <a:cubicBezTo>
                    <a:pt x="13" y="46"/>
                    <a:pt x="15" y="46"/>
                    <a:pt x="15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5" y="47"/>
                    <a:pt x="15" y="47"/>
                  </a:cubicBezTo>
                  <a:cubicBezTo>
                    <a:pt x="11" y="47"/>
                    <a:pt x="7" y="47"/>
                    <a:pt x="7" y="47"/>
                  </a:cubicBezTo>
                  <a:cubicBezTo>
                    <a:pt x="7" y="47"/>
                    <a:pt x="3" y="47"/>
                    <a:pt x="1" y="47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4" y="46"/>
                    <a:pt x="4" y="44"/>
                    <a:pt x="4" y="42"/>
                  </a:cubicBezTo>
                  <a:cubicBezTo>
                    <a:pt x="5" y="40"/>
                    <a:pt x="5" y="35"/>
                    <a:pt x="5" y="2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9"/>
                    <a:pt x="5" y="7"/>
                    <a:pt x="4" y="5"/>
                  </a:cubicBezTo>
                  <a:cubicBezTo>
                    <a:pt x="4" y="3"/>
                    <a:pt x="4" y="2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7" y="0"/>
                    <a:pt x="11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7"/>
                    <a:pt x="10" y="9"/>
                    <a:pt x="10" y="18"/>
                  </a:cubicBezTo>
                  <a:lnTo>
                    <a:pt x="10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3138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2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0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6 w 44"/>
                <a:gd name="T33" fmla="*/ 6 h 40"/>
                <a:gd name="T34" fmla="*/ 34 w 44"/>
                <a:gd name="T35" fmla="*/ 1 h 40"/>
                <a:gd name="T36" fmla="*/ 32 w 44"/>
                <a:gd name="T37" fmla="*/ 1 h 40"/>
                <a:gd name="T38" fmla="*/ 31 w 44"/>
                <a:gd name="T39" fmla="*/ 1 h 40"/>
                <a:gd name="T40" fmla="*/ 32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39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39" y="40"/>
                  </a:cubicBezTo>
                  <a:cubicBezTo>
                    <a:pt x="39" y="40"/>
                    <a:pt x="38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3256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3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1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7 w 44"/>
                <a:gd name="T33" fmla="*/ 6 h 40"/>
                <a:gd name="T34" fmla="*/ 35 w 44"/>
                <a:gd name="T35" fmla="*/ 1 h 40"/>
                <a:gd name="T36" fmla="*/ 32 w 44"/>
                <a:gd name="T37" fmla="*/ 1 h 40"/>
                <a:gd name="T38" fmla="*/ 32 w 44"/>
                <a:gd name="T39" fmla="*/ 1 h 40"/>
                <a:gd name="T40" fmla="*/ 33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40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3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4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6" y="31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6" y="2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5" y="0"/>
                    <a:pt x="38" y="0"/>
                    <a:pt x="38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0"/>
                    <a:pt x="44" y="0"/>
                    <a:pt x="44" y="1"/>
                  </a:cubicBezTo>
                  <a:cubicBezTo>
                    <a:pt x="44" y="1"/>
                    <a:pt x="44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40"/>
                    <a:pt x="39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3375" y="1259"/>
              <a:ext cx="101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2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5 w 43"/>
                <a:gd name="T17" fmla="*/ 19 h 41"/>
                <a:gd name="T18" fmla="*/ 22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3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2" y="38"/>
                  </a:moveTo>
                  <a:cubicBezTo>
                    <a:pt x="27" y="38"/>
                    <a:pt x="37" y="36"/>
                    <a:pt x="37" y="21"/>
                  </a:cubicBezTo>
                  <a:cubicBezTo>
                    <a:pt x="37" y="8"/>
                    <a:pt x="30" y="1"/>
                    <a:pt x="21" y="1"/>
                  </a:cubicBezTo>
                  <a:cubicBezTo>
                    <a:pt x="12" y="1"/>
                    <a:pt x="5" y="7"/>
                    <a:pt x="5" y="19"/>
                  </a:cubicBezTo>
                  <a:cubicBezTo>
                    <a:pt x="5" y="31"/>
                    <a:pt x="13" y="38"/>
                    <a:pt x="22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3479" y="1259"/>
              <a:ext cx="102" cy="98"/>
            </a:xfrm>
            <a:custGeom>
              <a:avLst/>
              <a:gdLst>
                <a:gd name="T0" fmla="*/ 23 w 43"/>
                <a:gd name="T1" fmla="*/ 33 h 41"/>
                <a:gd name="T2" fmla="*/ 34 w 43"/>
                <a:gd name="T3" fmla="*/ 4 h 41"/>
                <a:gd name="T4" fmla="*/ 34 w 43"/>
                <a:gd name="T5" fmla="*/ 2 h 41"/>
                <a:gd name="T6" fmla="*/ 34 w 43"/>
                <a:gd name="T7" fmla="*/ 1 h 41"/>
                <a:gd name="T8" fmla="*/ 32 w 43"/>
                <a:gd name="T9" fmla="*/ 1 h 41"/>
                <a:gd name="T10" fmla="*/ 31 w 43"/>
                <a:gd name="T11" fmla="*/ 1 h 41"/>
                <a:gd name="T12" fmla="*/ 32 w 43"/>
                <a:gd name="T13" fmla="*/ 0 h 41"/>
                <a:gd name="T14" fmla="*/ 38 w 43"/>
                <a:gd name="T15" fmla="*/ 0 h 41"/>
                <a:gd name="T16" fmla="*/ 42 w 43"/>
                <a:gd name="T17" fmla="*/ 0 h 41"/>
                <a:gd name="T18" fmla="*/ 43 w 43"/>
                <a:gd name="T19" fmla="*/ 1 h 41"/>
                <a:gd name="T20" fmla="*/ 42 w 43"/>
                <a:gd name="T21" fmla="*/ 1 h 41"/>
                <a:gd name="T22" fmla="*/ 40 w 43"/>
                <a:gd name="T23" fmla="*/ 2 h 41"/>
                <a:gd name="T24" fmla="*/ 37 w 43"/>
                <a:gd name="T25" fmla="*/ 7 h 41"/>
                <a:gd name="T26" fmla="*/ 31 w 43"/>
                <a:gd name="T27" fmla="*/ 21 h 41"/>
                <a:gd name="T28" fmla="*/ 24 w 43"/>
                <a:gd name="T29" fmla="*/ 37 h 41"/>
                <a:gd name="T30" fmla="*/ 21 w 43"/>
                <a:gd name="T31" fmla="*/ 41 h 41"/>
                <a:gd name="T32" fmla="*/ 19 w 43"/>
                <a:gd name="T33" fmla="*/ 37 h 41"/>
                <a:gd name="T34" fmla="*/ 6 w 43"/>
                <a:gd name="T35" fmla="*/ 5 h 41"/>
                <a:gd name="T36" fmla="*/ 2 w 43"/>
                <a:gd name="T37" fmla="*/ 1 h 41"/>
                <a:gd name="T38" fmla="*/ 0 w 43"/>
                <a:gd name="T39" fmla="*/ 1 h 41"/>
                <a:gd name="T40" fmla="*/ 0 w 43"/>
                <a:gd name="T41" fmla="*/ 1 h 41"/>
                <a:gd name="T42" fmla="*/ 1 w 43"/>
                <a:gd name="T43" fmla="*/ 0 h 41"/>
                <a:gd name="T44" fmla="*/ 7 w 43"/>
                <a:gd name="T45" fmla="*/ 0 h 41"/>
                <a:gd name="T46" fmla="*/ 12 w 43"/>
                <a:gd name="T47" fmla="*/ 0 h 41"/>
                <a:gd name="T48" fmla="*/ 14 w 43"/>
                <a:gd name="T49" fmla="*/ 1 h 41"/>
                <a:gd name="T50" fmla="*/ 13 w 43"/>
                <a:gd name="T51" fmla="*/ 1 h 41"/>
                <a:gd name="T52" fmla="*/ 11 w 43"/>
                <a:gd name="T53" fmla="*/ 1 h 41"/>
                <a:gd name="T54" fmla="*/ 11 w 43"/>
                <a:gd name="T55" fmla="*/ 2 h 41"/>
                <a:gd name="T56" fmla="*/ 12 w 43"/>
                <a:gd name="T57" fmla="*/ 7 h 41"/>
                <a:gd name="T58" fmla="*/ 23 w 43"/>
                <a:gd name="T5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41">
                  <a:moveTo>
                    <a:pt x="23" y="33"/>
                  </a:moveTo>
                  <a:cubicBezTo>
                    <a:pt x="26" y="26"/>
                    <a:pt x="33" y="8"/>
                    <a:pt x="34" y="4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1" y="1"/>
                    <a:pt x="40" y="2"/>
                  </a:cubicBezTo>
                  <a:cubicBezTo>
                    <a:pt x="39" y="2"/>
                    <a:pt x="38" y="3"/>
                    <a:pt x="37" y="7"/>
                  </a:cubicBezTo>
                  <a:cubicBezTo>
                    <a:pt x="36" y="8"/>
                    <a:pt x="33" y="14"/>
                    <a:pt x="31" y="21"/>
                  </a:cubicBezTo>
                  <a:cubicBezTo>
                    <a:pt x="27" y="28"/>
                    <a:pt x="25" y="34"/>
                    <a:pt x="24" y="37"/>
                  </a:cubicBezTo>
                  <a:cubicBezTo>
                    <a:pt x="22" y="40"/>
                    <a:pt x="22" y="41"/>
                    <a:pt x="21" y="41"/>
                  </a:cubicBezTo>
                  <a:cubicBezTo>
                    <a:pt x="21" y="41"/>
                    <a:pt x="20" y="40"/>
                    <a:pt x="19" y="3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4" y="2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2" y="7"/>
                  </a:cubicBezTo>
                  <a:lnTo>
                    <a:pt x="23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Freeform 23"/>
            <p:cNvSpPr>
              <a:spLocks noEditPoints="1"/>
            </p:cNvSpPr>
            <p:nvPr userDrawn="1"/>
          </p:nvSpPr>
          <p:spPr bwMode="auto">
            <a:xfrm>
              <a:off x="3571" y="1257"/>
              <a:ext cx="100" cy="97"/>
            </a:xfrm>
            <a:custGeom>
              <a:avLst/>
              <a:gdLst>
                <a:gd name="T0" fmla="*/ 19 w 42"/>
                <a:gd name="T1" fmla="*/ 2 h 41"/>
                <a:gd name="T2" fmla="*/ 20 w 42"/>
                <a:gd name="T3" fmla="*/ 0 h 41"/>
                <a:gd name="T4" fmla="*/ 22 w 42"/>
                <a:gd name="T5" fmla="*/ 2 h 41"/>
                <a:gd name="T6" fmla="*/ 35 w 42"/>
                <a:gd name="T7" fmla="*/ 34 h 41"/>
                <a:gd name="T8" fmla="*/ 39 w 42"/>
                <a:gd name="T9" fmla="*/ 40 h 41"/>
                <a:gd name="T10" fmla="*/ 41 w 42"/>
                <a:gd name="T11" fmla="*/ 40 h 41"/>
                <a:gd name="T12" fmla="*/ 42 w 42"/>
                <a:gd name="T13" fmla="*/ 41 h 41"/>
                <a:gd name="T14" fmla="*/ 41 w 42"/>
                <a:gd name="T15" fmla="*/ 41 h 41"/>
                <a:gd name="T16" fmla="*/ 32 w 42"/>
                <a:gd name="T17" fmla="*/ 41 h 41"/>
                <a:gd name="T18" fmla="*/ 30 w 42"/>
                <a:gd name="T19" fmla="*/ 40 h 41"/>
                <a:gd name="T20" fmla="*/ 31 w 42"/>
                <a:gd name="T21" fmla="*/ 40 h 41"/>
                <a:gd name="T22" fmla="*/ 31 w 42"/>
                <a:gd name="T23" fmla="*/ 39 h 41"/>
                <a:gd name="T24" fmla="*/ 26 w 42"/>
                <a:gd name="T25" fmla="*/ 27 h 41"/>
                <a:gd name="T26" fmla="*/ 26 w 42"/>
                <a:gd name="T27" fmla="*/ 26 h 41"/>
                <a:gd name="T28" fmla="*/ 13 w 42"/>
                <a:gd name="T29" fmla="*/ 26 h 41"/>
                <a:gd name="T30" fmla="*/ 13 w 42"/>
                <a:gd name="T31" fmla="*/ 27 h 41"/>
                <a:gd name="T32" fmla="*/ 10 w 42"/>
                <a:gd name="T33" fmla="*/ 35 h 41"/>
                <a:gd name="T34" fmla="*/ 9 w 42"/>
                <a:gd name="T35" fmla="*/ 39 h 41"/>
                <a:gd name="T36" fmla="*/ 11 w 42"/>
                <a:gd name="T37" fmla="*/ 40 h 41"/>
                <a:gd name="T38" fmla="*/ 11 w 42"/>
                <a:gd name="T39" fmla="*/ 40 h 41"/>
                <a:gd name="T40" fmla="*/ 12 w 42"/>
                <a:gd name="T41" fmla="*/ 41 h 41"/>
                <a:gd name="T42" fmla="*/ 11 w 42"/>
                <a:gd name="T43" fmla="*/ 41 h 41"/>
                <a:gd name="T44" fmla="*/ 6 w 42"/>
                <a:gd name="T45" fmla="*/ 41 h 41"/>
                <a:gd name="T46" fmla="*/ 1 w 42"/>
                <a:gd name="T47" fmla="*/ 41 h 41"/>
                <a:gd name="T48" fmla="*/ 0 w 42"/>
                <a:gd name="T49" fmla="*/ 41 h 41"/>
                <a:gd name="T50" fmla="*/ 0 w 42"/>
                <a:gd name="T51" fmla="*/ 40 h 41"/>
                <a:gd name="T52" fmla="*/ 2 w 42"/>
                <a:gd name="T53" fmla="*/ 40 h 41"/>
                <a:gd name="T54" fmla="*/ 6 w 42"/>
                <a:gd name="T55" fmla="*/ 35 h 41"/>
                <a:gd name="T56" fmla="*/ 19 w 42"/>
                <a:gd name="T57" fmla="*/ 2 h 41"/>
                <a:gd name="T58" fmla="*/ 25 w 42"/>
                <a:gd name="T59" fmla="*/ 24 h 41"/>
                <a:gd name="T60" fmla="*/ 25 w 42"/>
                <a:gd name="T61" fmla="*/ 24 h 41"/>
                <a:gd name="T62" fmla="*/ 20 w 42"/>
                <a:gd name="T63" fmla="*/ 9 h 41"/>
                <a:gd name="T64" fmla="*/ 19 w 42"/>
                <a:gd name="T65" fmla="*/ 9 h 41"/>
                <a:gd name="T66" fmla="*/ 14 w 42"/>
                <a:gd name="T67" fmla="*/ 24 h 41"/>
                <a:gd name="T68" fmla="*/ 14 w 42"/>
                <a:gd name="T69" fmla="*/ 24 h 41"/>
                <a:gd name="T70" fmla="*/ 25 w 42"/>
                <a:gd name="T7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1">
                  <a:moveTo>
                    <a:pt x="19" y="2"/>
                  </a:moveTo>
                  <a:cubicBezTo>
                    <a:pt x="20" y="1"/>
                    <a:pt x="20" y="0"/>
                    <a:pt x="20" y="0"/>
                  </a:cubicBezTo>
                  <a:cubicBezTo>
                    <a:pt x="21" y="0"/>
                    <a:pt x="21" y="1"/>
                    <a:pt x="22" y="2"/>
                  </a:cubicBezTo>
                  <a:cubicBezTo>
                    <a:pt x="23" y="4"/>
                    <a:pt x="31" y="26"/>
                    <a:pt x="35" y="34"/>
                  </a:cubicBezTo>
                  <a:cubicBezTo>
                    <a:pt x="37" y="39"/>
                    <a:pt x="38" y="39"/>
                    <a:pt x="39" y="40"/>
                  </a:cubicBezTo>
                  <a:cubicBezTo>
                    <a:pt x="40" y="40"/>
                    <a:pt x="41" y="40"/>
                    <a:pt x="41" y="40"/>
                  </a:cubicBezTo>
                  <a:cubicBezTo>
                    <a:pt x="42" y="40"/>
                    <a:pt x="42" y="40"/>
                    <a:pt x="42" y="41"/>
                  </a:cubicBezTo>
                  <a:cubicBezTo>
                    <a:pt x="42" y="41"/>
                    <a:pt x="42" y="41"/>
                    <a:pt x="41" y="41"/>
                  </a:cubicBezTo>
                  <a:cubicBezTo>
                    <a:pt x="40" y="41"/>
                    <a:pt x="36" y="41"/>
                    <a:pt x="32" y="41"/>
                  </a:cubicBezTo>
                  <a:cubicBezTo>
                    <a:pt x="31" y="41"/>
                    <a:pt x="30" y="41"/>
                    <a:pt x="30" y="40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1" y="40"/>
                    <a:pt x="32" y="40"/>
                    <a:pt x="31" y="39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7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9" y="38"/>
                    <a:pt x="9" y="39"/>
                  </a:cubicBezTo>
                  <a:cubicBezTo>
                    <a:pt x="9" y="40"/>
                    <a:pt x="10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0" y="41"/>
                    <a:pt x="7" y="41"/>
                    <a:pt x="6" y="41"/>
                  </a:cubicBezTo>
                  <a:cubicBezTo>
                    <a:pt x="6" y="41"/>
                    <a:pt x="3" y="41"/>
                    <a:pt x="1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1" y="40"/>
                    <a:pt x="2" y="40"/>
                  </a:cubicBezTo>
                  <a:cubicBezTo>
                    <a:pt x="4" y="40"/>
                    <a:pt x="5" y="38"/>
                    <a:pt x="6" y="35"/>
                  </a:cubicBezTo>
                  <a:lnTo>
                    <a:pt x="19" y="2"/>
                  </a:lnTo>
                  <a:close/>
                  <a:moveTo>
                    <a:pt x="2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lnTo>
                    <a:pt x="25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Freeform 24"/>
            <p:cNvSpPr>
              <a:spLocks/>
            </p:cNvSpPr>
            <p:nvPr userDrawn="1"/>
          </p:nvSpPr>
          <p:spPr bwMode="auto">
            <a:xfrm>
              <a:off x="3666" y="1259"/>
              <a:ext cx="83" cy="95"/>
            </a:xfrm>
            <a:custGeom>
              <a:avLst/>
              <a:gdLst>
                <a:gd name="T0" fmla="*/ 20 w 35"/>
                <a:gd name="T1" fmla="*/ 25 h 40"/>
                <a:gd name="T2" fmla="*/ 20 w 35"/>
                <a:gd name="T3" fmla="*/ 36 h 40"/>
                <a:gd name="T4" fmla="*/ 22 w 35"/>
                <a:gd name="T5" fmla="*/ 39 h 40"/>
                <a:gd name="T6" fmla="*/ 25 w 35"/>
                <a:gd name="T7" fmla="*/ 39 h 40"/>
                <a:gd name="T8" fmla="*/ 25 w 35"/>
                <a:gd name="T9" fmla="*/ 40 h 40"/>
                <a:gd name="T10" fmla="*/ 24 w 35"/>
                <a:gd name="T11" fmla="*/ 40 h 40"/>
                <a:gd name="T12" fmla="*/ 18 w 35"/>
                <a:gd name="T13" fmla="*/ 40 h 40"/>
                <a:gd name="T14" fmla="*/ 12 w 35"/>
                <a:gd name="T15" fmla="*/ 40 h 40"/>
                <a:gd name="T16" fmla="*/ 11 w 35"/>
                <a:gd name="T17" fmla="*/ 40 h 40"/>
                <a:gd name="T18" fmla="*/ 12 w 35"/>
                <a:gd name="T19" fmla="*/ 39 h 40"/>
                <a:gd name="T20" fmla="*/ 13 w 35"/>
                <a:gd name="T21" fmla="*/ 39 h 40"/>
                <a:gd name="T22" fmla="*/ 15 w 35"/>
                <a:gd name="T23" fmla="*/ 36 h 40"/>
                <a:gd name="T24" fmla="*/ 15 w 35"/>
                <a:gd name="T25" fmla="*/ 25 h 40"/>
                <a:gd name="T26" fmla="*/ 15 w 35"/>
                <a:gd name="T27" fmla="*/ 3 h 40"/>
                <a:gd name="T28" fmla="*/ 7 w 35"/>
                <a:gd name="T29" fmla="*/ 3 h 40"/>
                <a:gd name="T30" fmla="*/ 2 w 35"/>
                <a:gd name="T31" fmla="*/ 4 h 40"/>
                <a:gd name="T32" fmla="*/ 1 w 35"/>
                <a:gd name="T33" fmla="*/ 6 h 40"/>
                <a:gd name="T34" fmla="*/ 0 w 35"/>
                <a:gd name="T35" fmla="*/ 7 h 40"/>
                <a:gd name="T36" fmla="*/ 0 w 35"/>
                <a:gd name="T37" fmla="*/ 6 h 40"/>
                <a:gd name="T38" fmla="*/ 1 w 35"/>
                <a:gd name="T39" fmla="*/ 0 h 40"/>
                <a:gd name="T40" fmla="*/ 2 w 35"/>
                <a:gd name="T41" fmla="*/ 0 h 40"/>
                <a:gd name="T42" fmla="*/ 4 w 35"/>
                <a:gd name="T43" fmla="*/ 0 h 40"/>
                <a:gd name="T44" fmla="*/ 8 w 35"/>
                <a:gd name="T45" fmla="*/ 0 h 40"/>
                <a:gd name="T46" fmla="*/ 29 w 35"/>
                <a:gd name="T47" fmla="*/ 0 h 40"/>
                <a:gd name="T48" fmla="*/ 33 w 35"/>
                <a:gd name="T49" fmla="*/ 0 h 40"/>
                <a:gd name="T50" fmla="*/ 34 w 35"/>
                <a:gd name="T51" fmla="*/ 0 h 40"/>
                <a:gd name="T52" fmla="*/ 35 w 35"/>
                <a:gd name="T53" fmla="*/ 0 h 40"/>
                <a:gd name="T54" fmla="*/ 34 w 35"/>
                <a:gd name="T55" fmla="*/ 6 h 40"/>
                <a:gd name="T56" fmla="*/ 34 w 35"/>
                <a:gd name="T57" fmla="*/ 7 h 40"/>
                <a:gd name="T58" fmla="*/ 33 w 35"/>
                <a:gd name="T59" fmla="*/ 6 h 40"/>
                <a:gd name="T60" fmla="*/ 33 w 35"/>
                <a:gd name="T61" fmla="*/ 6 h 40"/>
                <a:gd name="T62" fmla="*/ 27 w 35"/>
                <a:gd name="T63" fmla="*/ 3 h 40"/>
                <a:gd name="T64" fmla="*/ 20 w 35"/>
                <a:gd name="T65" fmla="*/ 3 h 40"/>
                <a:gd name="T66" fmla="*/ 20 w 35"/>
                <a:gd name="T67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20" y="25"/>
                  </a:moveTo>
                  <a:cubicBezTo>
                    <a:pt x="20" y="30"/>
                    <a:pt x="20" y="34"/>
                    <a:pt x="20" y="36"/>
                  </a:cubicBezTo>
                  <a:cubicBezTo>
                    <a:pt x="20" y="38"/>
                    <a:pt x="21" y="39"/>
                    <a:pt x="22" y="39"/>
                  </a:cubicBezTo>
                  <a:cubicBezTo>
                    <a:pt x="23" y="39"/>
                    <a:pt x="24" y="39"/>
                    <a:pt x="25" y="39"/>
                  </a:cubicBezTo>
                  <a:cubicBezTo>
                    <a:pt x="25" y="39"/>
                    <a:pt x="25" y="39"/>
                    <a:pt x="25" y="40"/>
                  </a:cubicBezTo>
                  <a:cubicBezTo>
                    <a:pt x="25" y="40"/>
                    <a:pt x="25" y="40"/>
                    <a:pt x="24" y="40"/>
                  </a:cubicBezTo>
                  <a:cubicBezTo>
                    <a:pt x="21" y="40"/>
                    <a:pt x="18" y="40"/>
                    <a:pt x="18" y="40"/>
                  </a:cubicBezTo>
                  <a:cubicBezTo>
                    <a:pt x="17" y="40"/>
                    <a:pt x="14" y="40"/>
                    <a:pt x="12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39"/>
                    <a:pt x="11" y="39"/>
                    <a:pt x="12" y="39"/>
                  </a:cubicBezTo>
                  <a:cubicBezTo>
                    <a:pt x="12" y="39"/>
                    <a:pt x="13" y="39"/>
                    <a:pt x="13" y="39"/>
                  </a:cubicBezTo>
                  <a:cubicBezTo>
                    <a:pt x="14" y="39"/>
                    <a:pt x="15" y="38"/>
                    <a:pt x="15" y="36"/>
                  </a:cubicBezTo>
                  <a:cubicBezTo>
                    <a:pt x="15" y="34"/>
                    <a:pt x="15" y="30"/>
                    <a:pt x="15" y="2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0"/>
                    <a:pt x="8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"/>
                    <a:pt x="34" y="6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3" y="7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4"/>
                    <a:pt x="32" y="3"/>
                    <a:pt x="27" y="3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20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Freeform 25"/>
            <p:cNvSpPr>
              <a:spLocks/>
            </p:cNvSpPr>
            <p:nvPr userDrawn="1"/>
          </p:nvSpPr>
          <p:spPr bwMode="auto">
            <a:xfrm>
              <a:off x="3763" y="1259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9 w 14"/>
                <a:gd name="T3" fmla="*/ 36 h 40"/>
                <a:gd name="T4" fmla="*/ 11 w 14"/>
                <a:gd name="T5" fmla="*/ 39 h 40"/>
                <a:gd name="T6" fmla="*/ 13 w 14"/>
                <a:gd name="T7" fmla="*/ 39 h 40"/>
                <a:gd name="T8" fmla="*/ 14 w 14"/>
                <a:gd name="T9" fmla="*/ 40 h 40"/>
                <a:gd name="T10" fmla="*/ 13 w 14"/>
                <a:gd name="T11" fmla="*/ 40 h 40"/>
                <a:gd name="T12" fmla="*/ 6 w 14"/>
                <a:gd name="T13" fmla="*/ 40 h 40"/>
                <a:gd name="T14" fmla="*/ 1 w 14"/>
                <a:gd name="T15" fmla="*/ 40 h 40"/>
                <a:gd name="T16" fmla="*/ 0 w 14"/>
                <a:gd name="T17" fmla="*/ 40 h 40"/>
                <a:gd name="T18" fmla="*/ 0 w 14"/>
                <a:gd name="T19" fmla="*/ 39 h 40"/>
                <a:gd name="T20" fmla="*/ 2 w 14"/>
                <a:gd name="T21" fmla="*/ 39 h 40"/>
                <a:gd name="T22" fmla="*/ 3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0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6 w 14"/>
                <a:gd name="T39" fmla="*/ 0 h 40"/>
                <a:gd name="T40" fmla="*/ 11 w 14"/>
                <a:gd name="T41" fmla="*/ 0 h 40"/>
                <a:gd name="T42" fmla="*/ 12 w 14"/>
                <a:gd name="T43" fmla="*/ 1 h 40"/>
                <a:gd name="T44" fmla="*/ 12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9" y="36"/>
                  </a:cubicBezTo>
                  <a:cubicBezTo>
                    <a:pt x="9" y="38"/>
                    <a:pt x="9" y="39"/>
                    <a:pt x="11" y="39"/>
                  </a:cubicBezTo>
                  <a:cubicBezTo>
                    <a:pt x="12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40"/>
                  </a:cubicBezTo>
                  <a:cubicBezTo>
                    <a:pt x="14" y="40"/>
                    <a:pt x="13" y="40"/>
                    <a:pt x="13" y="40"/>
                  </a:cubicBezTo>
                  <a:cubicBezTo>
                    <a:pt x="10" y="40"/>
                    <a:pt x="6" y="40"/>
                    <a:pt x="6" y="40"/>
                  </a:cubicBezTo>
                  <a:cubicBezTo>
                    <a:pt x="6" y="40"/>
                    <a:pt x="2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3" y="39"/>
                    <a:pt x="3" y="38"/>
                    <a:pt x="3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6" y="0"/>
                    <a:pt x="10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9" y="2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Freeform 26"/>
            <p:cNvSpPr>
              <a:spLocks noEditPoints="1"/>
            </p:cNvSpPr>
            <p:nvPr userDrawn="1"/>
          </p:nvSpPr>
          <p:spPr bwMode="auto">
            <a:xfrm>
              <a:off x="3810" y="1259"/>
              <a:ext cx="102" cy="98"/>
            </a:xfrm>
            <a:custGeom>
              <a:avLst/>
              <a:gdLst>
                <a:gd name="T0" fmla="*/ 22 w 43"/>
                <a:gd name="T1" fmla="*/ 0 h 41"/>
                <a:gd name="T2" fmla="*/ 43 w 43"/>
                <a:gd name="T3" fmla="*/ 19 h 41"/>
                <a:gd name="T4" fmla="*/ 22 w 43"/>
                <a:gd name="T5" fmla="*/ 41 h 41"/>
                <a:gd name="T6" fmla="*/ 0 w 43"/>
                <a:gd name="T7" fmla="*/ 20 h 41"/>
                <a:gd name="T8" fmla="*/ 22 w 43"/>
                <a:gd name="T9" fmla="*/ 0 h 41"/>
                <a:gd name="T10" fmla="*/ 23 w 43"/>
                <a:gd name="T11" fmla="*/ 38 h 41"/>
                <a:gd name="T12" fmla="*/ 38 w 43"/>
                <a:gd name="T13" fmla="*/ 21 h 41"/>
                <a:gd name="T14" fmla="*/ 22 w 43"/>
                <a:gd name="T15" fmla="*/ 1 h 41"/>
                <a:gd name="T16" fmla="*/ 6 w 43"/>
                <a:gd name="T17" fmla="*/ 19 h 41"/>
                <a:gd name="T18" fmla="*/ 23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2" y="0"/>
                  </a:moveTo>
                  <a:cubicBezTo>
                    <a:pt x="34" y="0"/>
                    <a:pt x="43" y="7"/>
                    <a:pt x="43" y="19"/>
                  </a:cubicBezTo>
                  <a:cubicBezTo>
                    <a:pt x="43" y="31"/>
                    <a:pt x="35" y="41"/>
                    <a:pt x="22" y="41"/>
                  </a:cubicBezTo>
                  <a:cubicBezTo>
                    <a:pt x="7" y="41"/>
                    <a:pt x="0" y="29"/>
                    <a:pt x="0" y="20"/>
                  </a:cubicBezTo>
                  <a:cubicBezTo>
                    <a:pt x="0" y="12"/>
                    <a:pt x="7" y="0"/>
                    <a:pt x="22" y="0"/>
                  </a:cubicBezTo>
                  <a:close/>
                  <a:moveTo>
                    <a:pt x="23" y="38"/>
                  </a:moveTo>
                  <a:cubicBezTo>
                    <a:pt x="28" y="38"/>
                    <a:pt x="38" y="36"/>
                    <a:pt x="38" y="21"/>
                  </a:cubicBezTo>
                  <a:cubicBezTo>
                    <a:pt x="38" y="8"/>
                    <a:pt x="30" y="1"/>
                    <a:pt x="22" y="1"/>
                  </a:cubicBezTo>
                  <a:cubicBezTo>
                    <a:pt x="12" y="1"/>
                    <a:pt x="6" y="7"/>
                    <a:pt x="6" y="19"/>
                  </a:cubicBezTo>
                  <a:cubicBezTo>
                    <a:pt x="6" y="31"/>
                    <a:pt x="13" y="38"/>
                    <a:pt x="23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auto">
            <a:xfrm>
              <a:off x="3929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2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0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6 w 44"/>
                <a:gd name="T33" fmla="*/ 6 h 40"/>
                <a:gd name="T34" fmla="*/ 34 w 44"/>
                <a:gd name="T35" fmla="*/ 1 h 40"/>
                <a:gd name="T36" fmla="*/ 32 w 44"/>
                <a:gd name="T37" fmla="*/ 1 h 40"/>
                <a:gd name="T38" fmla="*/ 31 w 44"/>
                <a:gd name="T39" fmla="*/ 1 h 40"/>
                <a:gd name="T40" fmla="*/ 32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39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9" y="0"/>
                    <a:pt x="40" y="0"/>
                    <a:pt x="43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39" y="40"/>
                  </a:cubicBezTo>
                  <a:cubicBezTo>
                    <a:pt x="39" y="40"/>
                    <a:pt x="38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Freeform 28"/>
            <p:cNvSpPr>
              <a:spLocks noEditPoints="1"/>
            </p:cNvSpPr>
            <p:nvPr userDrawn="1"/>
          </p:nvSpPr>
          <p:spPr bwMode="auto">
            <a:xfrm>
              <a:off x="4078" y="1257"/>
              <a:ext cx="102" cy="97"/>
            </a:xfrm>
            <a:custGeom>
              <a:avLst/>
              <a:gdLst>
                <a:gd name="T0" fmla="*/ 20 w 43"/>
                <a:gd name="T1" fmla="*/ 2 h 41"/>
                <a:gd name="T2" fmla="*/ 21 w 43"/>
                <a:gd name="T3" fmla="*/ 0 h 41"/>
                <a:gd name="T4" fmla="*/ 22 w 43"/>
                <a:gd name="T5" fmla="*/ 2 h 41"/>
                <a:gd name="T6" fmla="*/ 35 w 43"/>
                <a:gd name="T7" fmla="*/ 34 h 41"/>
                <a:gd name="T8" fmla="*/ 40 w 43"/>
                <a:gd name="T9" fmla="*/ 40 h 41"/>
                <a:gd name="T10" fmla="*/ 42 w 43"/>
                <a:gd name="T11" fmla="*/ 40 h 41"/>
                <a:gd name="T12" fmla="*/ 43 w 43"/>
                <a:gd name="T13" fmla="*/ 41 h 41"/>
                <a:gd name="T14" fmla="*/ 42 w 43"/>
                <a:gd name="T15" fmla="*/ 41 h 41"/>
                <a:gd name="T16" fmla="*/ 33 w 43"/>
                <a:gd name="T17" fmla="*/ 41 h 41"/>
                <a:gd name="T18" fmla="*/ 31 w 43"/>
                <a:gd name="T19" fmla="*/ 40 h 41"/>
                <a:gd name="T20" fmla="*/ 31 w 43"/>
                <a:gd name="T21" fmla="*/ 40 h 41"/>
                <a:gd name="T22" fmla="*/ 32 w 43"/>
                <a:gd name="T23" fmla="*/ 39 h 41"/>
                <a:gd name="T24" fmla="*/ 27 w 43"/>
                <a:gd name="T25" fmla="*/ 27 h 41"/>
                <a:gd name="T26" fmla="*/ 27 w 43"/>
                <a:gd name="T27" fmla="*/ 26 h 41"/>
                <a:gd name="T28" fmla="*/ 14 w 43"/>
                <a:gd name="T29" fmla="*/ 26 h 41"/>
                <a:gd name="T30" fmla="*/ 13 w 43"/>
                <a:gd name="T31" fmla="*/ 27 h 41"/>
                <a:gd name="T32" fmla="*/ 10 w 43"/>
                <a:gd name="T33" fmla="*/ 35 h 41"/>
                <a:gd name="T34" fmla="*/ 10 w 43"/>
                <a:gd name="T35" fmla="*/ 39 h 41"/>
                <a:gd name="T36" fmla="*/ 11 w 43"/>
                <a:gd name="T37" fmla="*/ 40 h 41"/>
                <a:gd name="T38" fmla="*/ 12 w 43"/>
                <a:gd name="T39" fmla="*/ 40 h 41"/>
                <a:gd name="T40" fmla="*/ 12 w 43"/>
                <a:gd name="T41" fmla="*/ 41 h 41"/>
                <a:gd name="T42" fmla="*/ 12 w 43"/>
                <a:gd name="T43" fmla="*/ 41 h 41"/>
                <a:gd name="T44" fmla="*/ 7 w 43"/>
                <a:gd name="T45" fmla="*/ 41 h 41"/>
                <a:gd name="T46" fmla="*/ 1 w 43"/>
                <a:gd name="T47" fmla="*/ 41 h 41"/>
                <a:gd name="T48" fmla="*/ 0 w 43"/>
                <a:gd name="T49" fmla="*/ 41 h 41"/>
                <a:gd name="T50" fmla="*/ 1 w 43"/>
                <a:gd name="T51" fmla="*/ 40 h 41"/>
                <a:gd name="T52" fmla="*/ 2 w 43"/>
                <a:gd name="T53" fmla="*/ 40 h 41"/>
                <a:gd name="T54" fmla="*/ 7 w 43"/>
                <a:gd name="T55" fmla="*/ 35 h 41"/>
                <a:gd name="T56" fmla="*/ 20 w 43"/>
                <a:gd name="T57" fmla="*/ 2 h 41"/>
                <a:gd name="T58" fmla="*/ 26 w 43"/>
                <a:gd name="T59" fmla="*/ 24 h 41"/>
                <a:gd name="T60" fmla="*/ 26 w 43"/>
                <a:gd name="T61" fmla="*/ 24 h 41"/>
                <a:gd name="T62" fmla="*/ 21 w 43"/>
                <a:gd name="T63" fmla="*/ 9 h 41"/>
                <a:gd name="T64" fmla="*/ 20 w 43"/>
                <a:gd name="T65" fmla="*/ 9 h 41"/>
                <a:gd name="T66" fmla="*/ 15 w 43"/>
                <a:gd name="T67" fmla="*/ 24 h 41"/>
                <a:gd name="T68" fmla="*/ 15 w 43"/>
                <a:gd name="T69" fmla="*/ 24 h 41"/>
                <a:gd name="T70" fmla="*/ 26 w 43"/>
                <a:gd name="T7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41">
                  <a:moveTo>
                    <a:pt x="20" y="2"/>
                  </a:moveTo>
                  <a:cubicBezTo>
                    <a:pt x="20" y="1"/>
                    <a:pt x="21" y="0"/>
                    <a:pt x="21" y="0"/>
                  </a:cubicBezTo>
                  <a:cubicBezTo>
                    <a:pt x="22" y="0"/>
                    <a:pt x="22" y="1"/>
                    <a:pt x="22" y="2"/>
                  </a:cubicBezTo>
                  <a:cubicBezTo>
                    <a:pt x="23" y="4"/>
                    <a:pt x="32" y="26"/>
                    <a:pt x="35" y="34"/>
                  </a:cubicBezTo>
                  <a:cubicBezTo>
                    <a:pt x="37" y="39"/>
                    <a:pt x="39" y="39"/>
                    <a:pt x="40" y="40"/>
                  </a:cubicBezTo>
                  <a:cubicBezTo>
                    <a:pt x="41" y="40"/>
                    <a:pt x="42" y="40"/>
                    <a:pt x="42" y="40"/>
                  </a:cubicBezTo>
                  <a:cubicBezTo>
                    <a:pt x="42" y="40"/>
                    <a:pt x="43" y="40"/>
                    <a:pt x="43" y="41"/>
                  </a:cubicBezTo>
                  <a:cubicBezTo>
                    <a:pt x="43" y="41"/>
                    <a:pt x="42" y="41"/>
                    <a:pt x="42" y="41"/>
                  </a:cubicBezTo>
                  <a:cubicBezTo>
                    <a:pt x="41" y="41"/>
                    <a:pt x="37" y="41"/>
                    <a:pt x="33" y="41"/>
                  </a:cubicBezTo>
                  <a:cubicBezTo>
                    <a:pt x="32" y="41"/>
                    <a:pt x="31" y="41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3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3" y="27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8"/>
                    <a:pt x="10" y="39"/>
                  </a:cubicBezTo>
                  <a:cubicBezTo>
                    <a:pt x="10" y="40"/>
                    <a:pt x="10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1"/>
                    <a:pt x="7" y="41"/>
                    <a:pt x="7" y="41"/>
                  </a:cubicBezTo>
                  <a:cubicBezTo>
                    <a:pt x="6" y="41"/>
                    <a:pt x="3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40"/>
                    <a:pt x="0" y="40"/>
                    <a:pt x="1" y="40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5" y="40"/>
                    <a:pt x="6" y="38"/>
                    <a:pt x="7" y="35"/>
                  </a:cubicBezTo>
                  <a:lnTo>
                    <a:pt x="20" y="2"/>
                  </a:lnTo>
                  <a:close/>
                  <a:moveTo>
                    <a:pt x="26" y="24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5" y="24"/>
                    <a:pt x="15" y="2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Freeform 29"/>
            <p:cNvSpPr>
              <a:spLocks/>
            </p:cNvSpPr>
            <p:nvPr userDrawn="1"/>
          </p:nvSpPr>
          <p:spPr bwMode="auto">
            <a:xfrm>
              <a:off x="4180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3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7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1 w 44"/>
                <a:gd name="T17" fmla="*/ 39 h 40"/>
                <a:gd name="T18" fmla="*/ 3 w 44"/>
                <a:gd name="T19" fmla="*/ 39 h 40"/>
                <a:gd name="T20" fmla="*/ 5 w 44"/>
                <a:gd name="T21" fmla="*/ 32 h 40"/>
                <a:gd name="T22" fmla="*/ 5 w 44"/>
                <a:gd name="T23" fmla="*/ 2 h 40"/>
                <a:gd name="T24" fmla="*/ 5 w 44"/>
                <a:gd name="T25" fmla="*/ 0 h 40"/>
                <a:gd name="T26" fmla="*/ 8 w 44"/>
                <a:gd name="T27" fmla="*/ 1 h 40"/>
                <a:gd name="T28" fmla="*/ 25 w 44"/>
                <a:gd name="T29" fmla="*/ 19 h 40"/>
                <a:gd name="T30" fmla="*/ 38 w 44"/>
                <a:gd name="T31" fmla="*/ 33 h 40"/>
                <a:gd name="T32" fmla="*/ 37 w 44"/>
                <a:gd name="T33" fmla="*/ 6 h 40"/>
                <a:gd name="T34" fmla="*/ 35 w 44"/>
                <a:gd name="T35" fmla="*/ 1 h 40"/>
                <a:gd name="T36" fmla="*/ 32 w 44"/>
                <a:gd name="T37" fmla="*/ 1 h 40"/>
                <a:gd name="T38" fmla="*/ 32 w 44"/>
                <a:gd name="T39" fmla="*/ 1 h 40"/>
                <a:gd name="T40" fmla="*/ 33 w 44"/>
                <a:gd name="T41" fmla="*/ 0 h 40"/>
                <a:gd name="T42" fmla="*/ 39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4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40 w 44"/>
                <a:gd name="T57" fmla="*/ 40 h 40"/>
                <a:gd name="T58" fmla="*/ 36 w 44"/>
                <a:gd name="T59" fmla="*/ 37 h 40"/>
                <a:gd name="T60" fmla="*/ 22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9" y="38"/>
                    <a:pt x="10" y="39"/>
                  </a:cubicBezTo>
                  <a:cubicBezTo>
                    <a:pt x="11" y="39"/>
                    <a:pt x="12" y="39"/>
                    <a:pt x="13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9" y="40"/>
                    <a:pt x="7" y="40"/>
                    <a:pt x="7" y="40"/>
                  </a:cubicBezTo>
                  <a:cubicBezTo>
                    <a:pt x="6" y="40"/>
                    <a:pt x="4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5" y="37"/>
                    <a:pt x="5" y="3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8" y="2"/>
                    <a:pt x="16" y="10"/>
                    <a:pt x="25" y="19"/>
                  </a:cubicBezTo>
                  <a:cubicBezTo>
                    <a:pt x="30" y="25"/>
                    <a:pt x="36" y="31"/>
                    <a:pt x="38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7" y="2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5" y="0"/>
                    <a:pt x="38" y="0"/>
                    <a:pt x="39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0"/>
                    <a:pt x="44" y="0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40"/>
                    <a:pt x="39" y="40"/>
                    <a:pt x="36" y="37"/>
                  </a:cubicBezTo>
                  <a:cubicBezTo>
                    <a:pt x="35" y="37"/>
                    <a:pt x="27" y="29"/>
                    <a:pt x="22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8" name="Freeform 30"/>
            <p:cNvSpPr>
              <a:spLocks noEditPoints="1"/>
            </p:cNvSpPr>
            <p:nvPr userDrawn="1"/>
          </p:nvSpPr>
          <p:spPr bwMode="auto">
            <a:xfrm>
              <a:off x="4301" y="1259"/>
              <a:ext cx="99" cy="95"/>
            </a:xfrm>
            <a:custGeom>
              <a:avLst/>
              <a:gdLst>
                <a:gd name="T0" fmla="*/ 5 w 42"/>
                <a:gd name="T1" fmla="*/ 15 h 40"/>
                <a:gd name="T2" fmla="*/ 5 w 42"/>
                <a:gd name="T3" fmla="*/ 4 h 40"/>
                <a:gd name="T4" fmla="*/ 3 w 42"/>
                <a:gd name="T5" fmla="*/ 1 h 40"/>
                <a:gd name="T6" fmla="*/ 1 w 42"/>
                <a:gd name="T7" fmla="*/ 1 h 40"/>
                <a:gd name="T8" fmla="*/ 0 w 42"/>
                <a:gd name="T9" fmla="*/ 1 h 40"/>
                <a:gd name="T10" fmla="*/ 1 w 42"/>
                <a:gd name="T11" fmla="*/ 0 h 40"/>
                <a:gd name="T12" fmla="*/ 8 w 42"/>
                <a:gd name="T13" fmla="*/ 0 h 40"/>
                <a:gd name="T14" fmla="*/ 15 w 42"/>
                <a:gd name="T15" fmla="*/ 0 h 40"/>
                <a:gd name="T16" fmla="*/ 37 w 42"/>
                <a:gd name="T17" fmla="*/ 6 h 40"/>
                <a:gd name="T18" fmla="*/ 42 w 42"/>
                <a:gd name="T19" fmla="*/ 20 h 40"/>
                <a:gd name="T20" fmla="*/ 36 w 42"/>
                <a:gd name="T21" fmla="*/ 34 h 40"/>
                <a:gd name="T22" fmla="*/ 20 w 42"/>
                <a:gd name="T23" fmla="*/ 40 h 40"/>
                <a:gd name="T24" fmla="*/ 12 w 42"/>
                <a:gd name="T25" fmla="*/ 40 h 40"/>
                <a:gd name="T26" fmla="*/ 8 w 42"/>
                <a:gd name="T27" fmla="*/ 40 h 40"/>
                <a:gd name="T28" fmla="*/ 5 w 42"/>
                <a:gd name="T29" fmla="*/ 40 h 40"/>
                <a:gd name="T30" fmla="*/ 2 w 42"/>
                <a:gd name="T31" fmla="*/ 40 h 40"/>
                <a:gd name="T32" fmla="*/ 1 w 42"/>
                <a:gd name="T33" fmla="*/ 40 h 40"/>
                <a:gd name="T34" fmla="*/ 2 w 42"/>
                <a:gd name="T35" fmla="*/ 39 h 40"/>
                <a:gd name="T36" fmla="*/ 3 w 42"/>
                <a:gd name="T37" fmla="*/ 39 h 40"/>
                <a:gd name="T38" fmla="*/ 5 w 42"/>
                <a:gd name="T39" fmla="*/ 36 h 40"/>
                <a:gd name="T40" fmla="*/ 5 w 42"/>
                <a:gd name="T41" fmla="*/ 25 h 40"/>
                <a:gd name="T42" fmla="*/ 5 w 42"/>
                <a:gd name="T43" fmla="*/ 15 h 40"/>
                <a:gd name="T44" fmla="*/ 10 w 42"/>
                <a:gd name="T45" fmla="*/ 21 h 40"/>
                <a:gd name="T46" fmla="*/ 10 w 42"/>
                <a:gd name="T47" fmla="*/ 33 h 40"/>
                <a:gd name="T48" fmla="*/ 11 w 42"/>
                <a:gd name="T49" fmla="*/ 36 h 40"/>
                <a:gd name="T50" fmla="*/ 20 w 42"/>
                <a:gd name="T51" fmla="*/ 38 h 40"/>
                <a:gd name="T52" fmla="*/ 32 w 42"/>
                <a:gd name="T53" fmla="*/ 34 h 40"/>
                <a:gd name="T54" fmla="*/ 37 w 42"/>
                <a:gd name="T55" fmla="*/ 21 h 40"/>
                <a:gd name="T56" fmla="*/ 32 w 42"/>
                <a:gd name="T57" fmla="*/ 8 h 40"/>
                <a:gd name="T58" fmla="*/ 14 w 42"/>
                <a:gd name="T59" fmla="*/ 2 h 40"/>
                <a:gd name="T60" fmla="*/ 11 w 42"/>
                <a:gd name="T61" fmla="*/ 3 h 40"/>
                <a:gd name="T62" fmla="*/ 10 w 42"/>
                <a:gd name="T63" fmla="*/ 4 h 40"/>
                <a:gd name="T64" fmla="*/ 10 w 42"/>
                <a:gd name="T65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8" y="0"/>
                    <a:pt x="12" y="0"/>
                    <a:pt x="15" y="0"/>
                  </a:cubicBezTo>
                  <a:cubicBezTo>
                    <a:pt x="20" y="0"/>
                    <a:pt x="30" y="0"/>
                    <a:pt x="37" y="6"/>
                  </a:cubicBezTo>
                  <a:cubicBezTo>
                    <a:pt x="39" y="9"/>
                    <a:pt x="42" y="13"/>
                    <a:pt x="42" y="20"/>
                  </a:cubicBezTo>
                  <a:cubicBezTo>
                    <a:pt x="42" y="26"/>
                    <a:pt x="39" y="31"/>
                    <a:pt x="36" y="34"/>
                  </a:cubicBezTo>
                  <a:cubicBezTo>
                    <a:pt x="34" y="37"/>
                    <a:pt x="29" y="40"/>
                    <a:pt x="20" y="40"/>
                  </a:cubicBezTo>
                  <a:cubicBezTo>
                    <a:pt x="17" y="40"/>
                    <a:pt x="14" y="40"/>
                    <a:pt x="12" y="40"/>
                  </a:cubicBezTo>
                  <a:cubicBezTo>
                    <a:pt x="10" y="40"/>
                    <a:pt x="8" y="40"/>
                    <a:pt x="8" y="40"/>
                  </a:cubicBezTo>
                  <a:cubicBezTo>
                    <a:pt x="7" y="40"/>
                    <a:pt x="6" y="40"/>
                    <a:pt x="5" y="40"/>
                  </a:cubicBezTo>
                  <a:cubicBezTo>
                    <a:pt x="4" y="40"/>
                    <a:pt x="3" y="40"/>
                    <a:pt x="2" y="40"/>
                  </a:cubicBezTo>
                  <a:cubicBezTo>
                    <a:pt x="2" y="40"/>
                    <a:pt x="1" y="40"/>
                    <a:pt x="1" y="40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4" y="38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10" y="21"/>
                  </a:moveTo>
                  <a:cubicBezTo>
                    <a:pt x="10" y="27"/>
                    <a:pt x="10" y="32"/>
                    <a:pt x="10" y="33"/>
                  </a:cubicBezTo>
                  <a:cubicBezTo>
                    <a:pt x="10" y="34"/>
                    <a:pt x="10" y="36"/>
                    <a:pt x="11" y="36"/>
                  </a:cubicBezTo>
                  <a:cubicBezTo>
                    <a:pt x="11" y="37"/>
                    <a:pt x="13" y="38"/>
                    <a:pt x="20" y="38"/>
                  </a:cubicBezTo>
                  <a:cubicBezTo>
                    <a:pt x="25" y="38"/>
                    <a:pt x="29" y="37"/>
                    <a:pt x="32" y="34"/>
                  </a:cubicBezTo>
                  <a:cubicBezTo>
                    <a:pt x="35" y="31"/>
                    <a:pt x="37" y="26"/>
                    <a:pt x="37" y="21"/>
                  </a:cubicBezTo>
                  <a:cubicBezTo>
                    <a:pt x="37" y="15"/>
                    <a:pt x="34" y="10"/>
                    <a:pt x="32" y="8"/>
                  </a:cubicBezTo>
                  <a:cubicBezTo>
                    <a:pt x="26" y="3"/>
                    <a:pt x="20" y="2"/>
                    <a:pt x="14" y="2"/>
                  </a:cubicBezTo>
                  <a:cubicBezTo>
                    <a:pt x="13" y="2"/>
                    <a:pt x="11" y="2"/>
                    <a:pt x="11" y="3"/>
                  </a:cubicBezTo>
                  <a:cubicBezTo>
                    <a:pt x="10" y="3"/>
                    <a:pt x="10" y="3"/>
                    <a:pt x="10" y="4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Freeform 31"/>
            <p:cNvSpPr>
              <a:spLocks/>
            </p:cNvSpPr>
            <p:nvPr userDrawn="1"/>
          </p:nvSpPr>
          <p:spPr bwMode="auto">
            <a:xfrm>
              <a:off x="4455" y="1240"/>
              <a:ext cx="92" cy="114"/>
            </a:xfrm>
            <a:custGeom>
              <a:avLst/>
              <a:gdLst>
                <a:gd name="T0" fmla="*/ 22 w 39"/>
                <a:gd name="T1" fmla="*/ 30 h 48"/>
                <a:gd name="T2" fmla="*/ 23 w 39"/>
                <a:gd name="T3" fmla="*/ 43 h 48"/>
                <a:gd name="T4" fmla="*/ 25 w 39"/>
                <a:gd name="T5" fmla="*/ 47 h 48"/>
                <a:gd name="T6" fmla="*/ 28 w 39"/>
                <a:gd name="T7" fmla="*/ 47 h 48"/>
                <a:gd name="T8" fmla="*/ 28 w 39"/>
                <a:gd name="T9" fmla="*/ 47 h 48"/>
                <a:gd name="T10" fmla="*/ 27 w 39"/>
                <a:gd name="T11" fmla="*/ 48 h 48"/>
                <a:gd name="T12" fmla="*/ 20 w 39"/>
                <a:gd name="T13" fmla="*/ 48 h 48"/>
                <a:gd name="T14" fmla="*/ 14 w 39"/>
                <a:gd name="T15" fmla="*/ 48 h 48"/>
                <a:gd name="T16" fmla="*/ 13 w 39"/>
                <a:gd name="T17" fmla="*/ 47 h 48"/>
                <a:gd name="T18" fmla="*/ 13 w 39"/>
                <a:gd name="T19" fmla="*/ 47 h 48"/>
                <a:gd name="T20" fmla="*/ 15 w 39"/>
                <a:gd name="T21" fmla="*/ 47 h 48"/>
                <a:gd name="T22" fmla="*/ 17 w 39"/>
                <a:gd name="T23" fmla="*/ 43 h 48"/>
                <a:gd name="T24" fmla="*/ 17 w 39"/>
                <a:gd name="T25" fmla="*/ 30 h 48"/>
                <a:gd name="T26" fmla="*/ 17 w 39"/>
                <a:gd name="T27" fmla="*/ 4 h 48"/>
                <a:gd name="T28" fmla="*/ 8 w 39"/>
                <a:gd name="T29" fmla="*/ 4 h 48"/>
                <a:gd name="T30" fmla="*/ 2 w 39"/>
                <a:gd name="T31" fmla="*/ 6 h 48"/>
                <a:gd name="T32" fmla="*/ 1 w 39"/>
                <a:gd name="T33" fmla="*/ 8 h 48"/>
                <a:gd name="T34" fmla="*/ 0 w 39"/>
                <a:gd name="T35" fmla="*/ 9 h 48"/>
                <a:gd name="T36" fmla="*/ 0 w 39"/>
                <a:gd name="T37" fmla="*/ 8 h 48"/>
                <a:gd name="T38" fmla="*/ 1 w 39"/>
                <a:gd name="T39" fmla="*/ 2 h 48"/>
                <a:gd name="T40" fmla="*/ 2 w 39"/>
                <a:gd name="T41" fmla="*/ 0 h 48"/>
                <a:gd name="T42" fmla="*/ 4 w 39"/>
                <a:gd name="T43" fmla="*/ 1 h 48"/>
                <a:gd name="T44" fmla="*/ 9 w 39"/>
                <a:gd name="T45" fmla="*/ 1 h 48"/>
                <a:gd name="T46" fmla="*/ 32 w 39"/>
                <a:gd name="T47" fmla="*/ 1 h 48"/>
                <a:gd name="T48" fmla="*/ 37 w 39"/>
                <a:gd name="T49" fmla="*/ 1 h 48"/>
                <a:gd name="T50" fmla="*/ 39 w 39"/>
                <a:gd name="T51" fmla="*/ 1 h 48"/>
                <a:gd name="T52" fmla="*/ 39 w 39"/>
                <a:gd name="T53" fmla="*/ 2 h 48"/>
                <a:gd name="T54" fmla="*/ 39 w 39"/>
                <a:gd name="T55" fmla="*/ 8 h 48"/>
                <a:gd name="T56" fmla="*/ 38 w 39"/>
                <a:gd name="T57" fmla="*/ 9 h 48"/>
                <a:gd name="T58" fmla="*/ 38 w 39"/>
                <a:gd name="T59" fmla="*/ 8 h 48"/>
                <a:gd name="T60" fmla="*/ 38 w 39"/>
                <a:gd name="T61" fmla="*/ 7 h 48"/>
                <a:gd name="T62" fmla="*/ 30 w 39"/>
                <a:gd name="T63" fmla="*/ 4 h 48"/>
                <a:gd name="T64" fmla="*/ 22 w 39"/>
                <a:gd name="T65" fmla="*/ 4 h 48"/>
                <a:gd name="T66" fmla="*/ 22 w 39"/>
                <a:gd name="T6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8">
                  <a:moveTo>
                    <a:pt x="22" y="30"/>
                  </a:moveTo>
                  <a:cubicBezTo>
                    <a:pt x="22" y="36"/>
                    <a:pt x="22" y="41"/>
                    <a:pt x="23" y="43"/>
                  </a:cubicBezTo>
                  <a:cubicBezTo>
                    <a:pt x="23" y="45"/>
                    <a:pt x="23" y="47"/>
                    <a:pt x="25" y="47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8"/>
                    <a:pt x="28" y="48"/>
                    <a:pt x="27" y="48"/>
                  </a:cubicBezTo>
                  <a:cubicBezTo>
                    <a:pt x="24" y="48"/>
                    <a:pt x="20" y="48"/>
                    <a:pt x="20" y="48"/>
                  </a:cubicBezTo>
                  <a:cubicBezTo>
                    <a:pt x="19" y="48"/>
                    <a:pt x="16" y="48"/>
                    <a:pt x="14" y="48"/>
                  </a:cubicBezTo>
                  <a:cubicBezTo>
                    <a:pt x="13" y="48"/>
                    <a:pt x="13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6" y="47"/>
                    <a:pt x="17" y="45"/>
                    <a:pt x="17" y="43"/>
                  </a:cubicBezTo>
                  <a:cubicBezTo>
                    <a:pt x="17" y="41"/>
                    <a:pt x="17" y="36"/>
                    <a:pt x="17" y="3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1" y="2"/>
                    <a:pt x="1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6" y="1"/>
                    <a:pt x="9" y="1"/>
                    <a:pt x="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8" y="1"/>
                    <a:pt x="38" y="1"/>
                    <a:pt x="39" y="1"/>
                  </a:cubicBezTo>
                  <a:cubicBezTo>
                    <a:pt x="39" y="1"/>
                    <a:pt x="39" y="1"/>
                    <a:pt x="39" y="2"/>
                  </a:cubicBezTo>
                  <a:cubicBezTo>
                    <a:pt x="39" y="3"/>
                    <a:pt x="39" y="8"/>
                    <a:pt x="39" y="8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8" y="9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6" y="4"/>
                    <a:pt x="30" y="4"/>
                  </a:cubicBezTo>
                  <a:cubicBezTo>
                    <a:pt x="22" y="4"/>
                    <a:pt x="22" y="4"/>
                    <a:pt x="22" y="4"/>
                  </a:cubicBezTo>
                  <a:lnTo>
                    <a:pt x="22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Freeform 32"/>
            <p:cNvSpPr>
              <a:spLocks/>
            </p:cNvSpPr>
            <p:nvPr userDrawn="1"/>
          </p:nvSpPr>
          <p:spPr bwMode="auto">
            <a:xfrm>
              <a:off x="4561" y="1259"/>
              <a:ext cx="60" cy="95"/>
            </a:xfrm>
            <a:custGeom>
              <a:avLst/>
              <a:gdLst>
                <a:gd name="T0" fmla="*/ 4 w 25"/>
                <a:gd name="T1" fmla="*/ 15 h 40"/>
                <a:gd name="T2" fmla="*/ 4 w 25"/>
                <a:gd name="T3" fmla="*/ 4 h 40"/>
                <a:gd name="T4" fmla="*/ 2 w 25"/>
                <a:gd name="T5" fmla="*/ 1 h 40"/>
                <a:gd name="T6" fmla="*/ 0 w 25"/>
                <a:gd name="T7" fmla="*/ 1 h 40"/>
                <a:gd name="T8" fmla="*/ 0 w 25"/>
                <a:gd name="T9" fmla="*/ 1 h 40"/>
                <a:gd name="T10" fmla="*/ 0 w 25"/>
                <a:gd name="T11" fmla="*/ 0 h 40"/>
                <a:gd name="T12" fmla="*/ 7 w 25"/>
                <a:gd name="T13" fmla="*/ 0 h 40"/>
                <a:gd name="T14" fmla="*/ 20 w 25"/>
                <a:gd name="T15" fmla="*/ 0 h 40"/>
                <a:gd name="T16" fmla="*/ 22 w 25"/>
                <a:gd name="T17" fmla="*/ 0 h 40"/>
                <a:gd name="T18" fmla="*/ 23 w 25"/>
                <a:gd name="T19" fmla="*/ 0 h 40"/>
                <a:gd name="T20" fmla="*/ 23 w 25"/>
                <a:gd name="T21" fmla="*/ 0 h 40"/>
                <a:gd name="T22" fmla="*/ 23 w 25"/>
                <a:gd name="T23" fmla="*/ 3 h 40"/>
                <a:gd name="T24" fmla="*/ 22 w 25"/>
                <a:gd name="T25" fmla="*/ 6 h 40"/>
                <a:gd name="T26" fmla="*/ 22 w 25"/>
                <a:gd name="T27" fmla="*/ 7 h 40"/>
                <a:gd name="T28" fmla="*/ 22 w 25"/>
                <a:gd name="T29" fmla="*/ 6 h 40"/>
                <a:gd name="T30" fmla="*/ 21 w 25"/>
                <a:gd name="T31" fmla="*/ 4 h 40"/>
                <a:gd name="T32" fmla="*/ 17 w 25"/>
                <a:gd name="T33" fmla="*/ 3 h 40"/>
                <a:gd name="T34" fmla="*/ 10 w 25"/>
                <a:gd name="T35" fmla="*/ 2 h 40"/>
                <a:gd name="T36" fmla="*/ 9 w 25"/>
                <a:gd name="T37" fmla="*/ 3 h 40"/>
                <a:gd name="T38" fmla="*/ 9 w 25"/>
                <a:gd name="T39" fmla="*/ 17 h 40"/>
                <a:gd name="T40" fmla="*/ 10 w 25"/>
                <a:gd name="T41" fmla="*/ 18 h 40"/>
                <a:gd name="T42" fmla="*/ 19 w 25"/>
                <a:gd name="T43" fmla="*/ 18 h 40"/>
                <a:gd name="T44" fmla="*/ 21 w 25"/>
                <a:gd name="T45" fmla="*/ 17 h 40"/>
                <a:gd name="T46" fmla="*/ 22 w 25"/>
                <a:gd name="T47" fmla="*/ 16 h 40"/>
                <a:gd name="T48" fmla="*/ 22 w 25"/>
                <a:gd name="T49" fmla="*/ 17 h 40"/>
                <a:gd name="T50" fmla="*/ 22 w 25"/>
                <a:gd name="T51" fmla="*/ 20 h 40"/>
                <a:gd name="T52" fmla="*/ 22 w 25"/>
                <a:gd name="T53" fmla="*/ 23 h 40"/>
                <a:gd name="T54" fmla="*/ 21 w 25"/>
                <a:gd name="T55" fmla="*/ 24 h 40"/>
                <a:gd name="T56" fmla="*/ 21 w 25"/>
                <a:gd name="T57" fmla="*/ 24 h 40"/>
                <a:gd name="T58" fmla="*/ 21 w 25"/>
                <a:gd name="T59" fmla="*/ 22 h 40"/>
                <a:gd name="T60" fmla="*/ 18 w 25"/>
                <a:gd name="T61" fmla="*/ 20 h 40"/>
                <a:gd name="T62" fmla="*/ 10 w 25"/>
                <a:gd name="T63" fmla="*/ 20 h 40"/>
                <a:gd name="T64" fmla="*/ 9 w 25"/>
                <a:gd name="T65" fmla="*/ 20 h 40"/>
                <a:gd name="T66" fmla="*/ 9 w 25"/>
                <a:gd name="T67" fmla="*/ 25 h 40"/>
                <a:gd name="T68" fmla="*/ 9 w 25"/>
                <a:gd name="T69" fmla="*/ 34 h 40"/>
                <a:gd name="T70" fmla="*/ 16 w 25"/>
                <a:gd name="T71" fmla="*/ 38 h 40"/>
                <a:gd name="T72" fmla="*/ 21 w 25"/>
                <a:gd name="T73" fmla="*/ 37 h 40"/>
                <a:gd name="T74" fmla="*/ 24 w 25"/>
                <a:gd name="T75" fmla="*/ 34 h 40"/>
                <a:gd name="T76" fmla="*/ 24 w 25"/>
                <a:gd name="T77" fmla="*/ 33 h 40"/>
                <a:gd name="T78" fmla="*/ 25 w 25"/>
                <a:gd name="T79" fmla="*/ 34 h 40"/>
                <a:gd name="T80" fmla="*/ 24 w 25"/>
                <a:gd name="T81" fmla="*/ 39 h 40"/>
                <a:gd name="T82" fmla="*/ 21 w 25"/>
                <a:gd name="T83" fmla="*/ 40 h 40"/>
                <a:gd name="T84" fmla="*/ 11 w 25"/>
                <a:gd name="T85" fmla="*/ 40 h 40"/>
                <a:gd name="T86" fmla="*/ 7 w 25"/>
                <a:gd name="T87" fmla="*/ 40 h 40"/>
                <a:gd name="T88" fmla="*/ 4 w 25"/>
                <a:gd name="T89" fmla="*/ 40 h 40"/>
                <a:gd name="T90" fmla="*/ 1 w 25"/>
                <a:gd name="T91" fmla="*/ 40 h 40"/>
                <a:gd name="T92" fmla="*/ 0 w 25"/>
                <a:gd name="T93" fmla="*/ 40 h 40"/>
                <a:gd name="T94" fmla="*/ 1 w 25"/>
                <a:gd name="T95" fmla="*/ 39 h 40"/>
                <a:gd name="T96" fmla="*/ 3 w 25"/>
                <a:gd name="T97" fmla="*/ 39 h 40"/>
                <a:gd name="T98" fmla="*/ 4 w 25"/>
                <a:gd name="T99" fmla="*/ 36 h 40"/>
                <a:gd name="T100" fmla="*/ 4 w 25"/>
                <a:gd name="T101" fmla="*/ 25 h 40"/>
                <a:gd name="T102" fmla="*/ 4 w 25"/>
                <a:gd name="T10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40">
                  <a:moveTo>
                    <a:pt x="4" y="15"/>
                  </a:move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9" y="0"/>
                    <a:pt x="20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1"/>
                    <a:pt x="23" y="3"/>
                  </a:cubicBezTo>
                  <a:cubicBezTo>
                    <a:pt x="23" y="3"/>
                    <a:pt x="23" y="6"/>
                    <a:pt x="22" y="6"/>
                  </a:cubicBezTo>
                  <a:cubicBezTo>
                    <a:pt x="22" y="6"/>
                    <a:pt x="22" y="7"/>
                    <a:pt x="22" y="7"/>
                  </a:cubicBezTo>
                  <a:cubicBezTo>
                    <a:pt x="22" y="7"/>
                    <a:pt x="22" y="7"/>
                    <a:pt x="22" y="6"/>
                  </a:cubicBezTo>
                  <a:cubicBezTo>
                    <a:pt x="22" y="6"/>
                    <a:pt x="21" y="5"/>
                    <a:pt x="21" y="4"/>
                  </a:cubicBezTo>
                  <a:cubicBezTo>
                    <a:pt x="21" y="3"/>
                    <a:pt x="20" y="3"/>
                    <a:pt x="17" y="3"/>
                  </a:cubicBezTo>
                  <a:cubicBezTo>
                    <a:pt x="16" y="3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7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2" y="17"/>
                    <a:pt x="22" y="16"/>
                    <a:pt x="22" y="16"/>
                  </a:cubicBezTo>
                  <a:cubicBezTo>
                    <a:pt x="22" y="16"/>
                    <a:pt x="22" y="16"/>
                    <a:pt x="22" y="17"/>
                  </a:cubicBezTo>
                  <a:cubicBezTo>
                    <a:pt x="22" y="17"/>
                    <a:pt x="22" y="18"/>
                    <a:pt x="22" y="20"/>
                  </a:cubicBezTo>
                  <a:cubicBezTo>
                    <a:pt x="22" y="21"/>
                    <a:pt x="22" y="23"/>
                    <a:pt x="22" y="23"/>
                  </a:cubicBezTo>
                  <a:cubicBezTo>
                    <a:pt x="22" y="23"/>
                    <a:pt x="22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0" y="21"/>
                    <a:pt x="20" y="20"/>
                    <a:pt x="18" y="20"/>
                  </a:cubicBezTo>
                  <a:cubicBezTo>
                    <a:pt x="16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6"/>
                    <a:pt x="9" y="33"/>
                    <a:pt x="9" y="34"/>
                  </a:cubicBezTo>
                  <a:cubicBezTo>
                    <a:pt x="9" y="37"/>
                    <a:pt x="10" y="38"/>
                    <a:pt x="16" y="38"/>
                  </a:cubicBezTo>
                  <a:cubicBezTo>
                    <a:pt x="17" y="38"/>
                    <a:pt x="20" y="38"/>
                    <a:pt x="21" y="37"/>
                  </a:cubicBezTo>
                  <a:cubicBezTo>
                    <a:pt x="23" y="37"/>
                    <a:pt x="23" y="36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5" y="33"/>
                    <a:pt x="25" y="34"/>
                  </a:cubicBezTo>
                  <a:cubicBezTo>
                    <a:pt x="25" y="34"/>
                    <a:pt x="24" y="38"/>
                    <a:pt x="24" y="39"/>
                  </a:cubicBezTo>
                  <a:cubicBezTo>
                    <a:pt x="23" y="40"/>
                    <a:pt x="23" y="40"/>
                    <a:pt x="21" y="40"/>
                  </a:cubicBezTo>
                  <a:cubicBezTo>
                    <a:pt x="17" y="40"/>
                    <a:pt x="14" y="40"/>
                    <a:pt x="11" y="40"/>
                  </a:cubicBezTo>
                  <a:cubicBezTo>
                    <a:pt x="9" y="40"/>
                    <a:pt x="8" y="40"/>
                    <a:pt x="7" y="40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3" y="40"/>
                    <a:pt x="2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9"/>
                    <a:pt x="4" y="38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Freeform 33"/>
            <p:cNvSpPr>
              <a:spLocks/>
            </p:cNvSpPr>
            <p:nvPr userDrawn="1"/>
          </p:nvSpPr>
          <p:spPr bwMode="auto">
            <a:xfrm>
              <a:off x="4635" y="1259"/>
              <a:ext cx="87" cy="98"/>
            </a:xfrm>
            <a:custGeom>
              <a:avLst/>
              <a:gdLst>
                <a:gd name="T0" fmla="*/ 7 w 37"/>
                <a:gd name="T1" fmla="*/ 35 h 41"/>
                <a:gd name="T2" fmla="*/ 0 w 37"/>
                <a:gd name="T3" fmla="*/ 19 h 41"/>
                <a:gd name="T4" fmla="*/ 6 w 37"/>
                <a:gd name="T5" fmla="*/ 5 h 41"/>
                <a:gd name="T6" fmla="*/ 23 w 37"/>
                <a:gd name="T7" fmla="*/ 0 h 41"/>
                <a:gd name="T8" fmla="*/ 31 w 37"/>
                <a:gd name="T9" fmla="*/ 0 h 41"/>
                <a:gd name="T10" fmla="*/ 36 w 37"/>
                <a:gd name="T11" fmla="*/ 1 h 41"/>
                <a:gd name="T12" fmla="*/ 37 w 37"/>
                <a:gd name="T13" fmla="*/ 1 h 41"/>
                <a:gd name="T14" fmla="*/ 37 w 37"/>
                <a:gd name="T15" fmla="*/ 4 h 41"/>
                <a:gd name="T16" fmla="*/ 36 w 37"/>
                <a:gd name="T17" fmla="*/ 10 h 41"/>
                <a:gd name="T18" fmla="*/ 36 w 37"/>
                <a:gd name="T19" fmla="*/ 11 h 41"/>
                <a:gd name="T20" fmla="*/ 35 w 37"/>
                <a:gd name="T21" fmla="*/ 10 h 41"/>
                <a:gd name="T22" fmla="*/ 33 w 37"/>
                <a:gd name="T23" fmla="*/ 5 h 41"/>
                <a:gd name="T24" fmla="*/ 22 w 37"/>
                <a:gd name="T25" fmla="*/ 2 h 41"/>
                <a:gd name="T26" fmla="*/ 10 w 37"/>
                <a:gd name="T27" fmla="*/ 5 h 41"/>
                <a:gd name="T28" fmla="*/ 5 w 37"/>
                <a:gd name="T29" fmla="*/ 19 h 41"/>
                <a:gd name="T30" fmla="*/ 25 w 37"/>
                <a:gd name="T31" fmla="*/ 38 h 41"/>
                <a:gd name="T32" fmla="*/ 34 w 37"/>
                <a:gd name="T33" fmla="*/ 36 h 41"/>
                <a:gd name="T34" fmla="*/ 36 w 37"/>
                <a:gd name="T35" fmla="*/ 31 h 41"/>
                <a:gd name="T36" fmla="*/ 36 w 37"/>
                <a:gd name="T37" fmla="*/ 30 h 41"/>
                <a:gd name="T38" fmla="*/ 37 w 37"/>
                <a:gd name="T39" fmla="*/ 31 h 41"/>
                <a:gd name="T40" fmla="*/ 36 w 37"/>
                <a:gd name="T41" fmla="*/ 38 h 41"/>
                <a:gd name="T42" fmla="*/ 34 w 37"/>
                <a:gd name="T43" fmla="*/ 39 h 41"/>
                <a:gd name="T44" fmla="*/ 24 w 37"/>
                <a:gd name="T45" fmla="*/ 41 h 41"/>
                <a:gd name="T46" fmla="*/ 7 w 37"/>
                <a:gd name="T47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41">
                  <a:moveTo>
                    <a:pt x="7" y="35"/>
                  </a:moveTo>
                  <a:cubicBezTo>
                    <a:pt x="1" y="30"/>
                    <a:pt x="0" y="24"/>
                    <a:pt x="0" y="19"/>
                  </a:cubicBezTo>
                  <a:cubicBezTo>
                    <a:pt x="0" y="16"/>
                    <a:pt x="1" y="10"/>
                    <a:pt x="6" y="5"/>
                  </a:cubicBezTo>
                  <a:cubicBezTo>
                    <a:pt x="9" y="2"/>
                    <a:pt x="14" y="0"/>
                    <a:pt x="23" y="0"/>
                  </a:cubicBezTo>
                  <a:cubicBezTo>
                    <a:pt x="25" y="0"/>
                    <a:pt x="28" y="0"/>
                    <a:pt x="31" y="0"/>
                  </a:cubicBezTo>
                  <a:cubicBezTo>
                    <a:pt x="33" y="0"/>
                    <a:pt x="34" y="1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3"/>
                    <a:pt x="37" y="4"/>
                  </a:cubicBezTo>
                  <a:cubicBezTo>
                    <a:pt x="36" y="6"/>
                    <a:pt x="36" y="9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8"/>
                    <a:pt x="34" y="6"/>
                    <a:pt x="33" y="5"/>
                  </a:cubicBezTo>
                  <a:cubicBezTo>
                    <a:pt x="31" y="3"/>
                    <a:pt x="27" y="2"/>
                    <a:pt x="22" y="2"/>
                  </a:cubicBezTo>
                  <a:cubicBezTo>
                    <a:pt x="15" y="2"/>
                    <a:pt x="12" y="4"/>
                    <a:pt x="10" y="5"/>
                  </a:cubicBezTo>
                  <a:cubicBezTo>
                    <a:pt x="6" y="9"/>
                    <a:pt x="5" y="14"/>
                    <a:pt x="5" y="19"/>
                  </a:cubicBezTo>
                  <a:cubicBezTo>
                    <a:pt x="5" y="29"/>
                    <a:pt x="13" y="38"/>
                    <a:pt x="25" y="38"/>
                  </a:cubicBezTo>
                  <a:cubicBezTo>
                    <a:pt x="29" y="38"/>
                    <a:pt x="32" y="38"/>
                    <a:pt x="34" y="36"/>
                  </a:cubicBezTo>
                  <a:cubicBezTo>
                    <a:pt x="35" y="34"/>
                    <a:pt x="36" y="32"/>
                    <a:pt x="36" y="31"/>
                  </a:cubicBezTo>
                  <a:cubicBezTo>
                    <a:pt x="36" y="31"/>
                    <a:pt x="36" y="30"/>
                    <a:pt x="36" y="30"/>
                  </a:cubicBezTo>
                  <a:cubicBezTo>
                    <a:pt x="37" y="30"/>
                    <a:pt x="37" y="31"/>
                    <a:pt x="37" y="31"/>
                  </a:cubicBezTo>
                  <a:cubicBezTo>
                    <a:pt x="37" y="32"/>
                    <a:pt x="36" y="36"/>
                    <a:pt x="36" y="38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2" y="40"/>
                    <a:pt x="28" y="41"/>
                    <a:pt x="24" y="41"/>
                  </a:cubicBezTo>
                  <a:cubicBezTo>
                    <a:pt x="16" y="41"/>
                    <a:pt x="11" y="39"/>
                    <a:pt x="7" y="3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Freeform 34"/>
            <p:cNvSpPr>
              <a:spLocks/>
            </p:cNvSpPr>
            <p:nvPr userDrawn="1"/>
          </p:nvSpPr>
          <p:spPr bwMode="auto">
            <a:xfrm>
              <a:off x="4739" y="1259"/>
              <a:ext cx="102" cy="95"/>
            </a:xfrm>
            <a:custGeom>
              <a:avLst/>
              <a:gdLst>
                <a:gd name="T0" fmla="*/ 38 w 43"/>
                <a:gd name="T1" fmla="*/ 25 h 40"/>
                <a:gd name="T2" fmla="*/ 38 w 43"/>
                <a:gd name="T3" fmla="*/ 36 h 40"/>
                <a:gd name="T4" fmla="*/ 40 w 43"/>
                <a:gd name="T5" fmla="*/ 39 h 40"/>
                <a:gd name="T6" fmla="*/ 43 w 43"/>
                <a:gd name="T7" fmla="*/ 39 h 40"/>
                <a:gd name="T8" fmla="*/ 43 w 43"/>
                <a:gd name="T9" fmla="*/ 40 h 40"/>
                <a:gd name="T10" fmla="*/ 42 w 43"/>
                <a:gd name="T11" fmla="*/ 40 h 40"/>
                <a:gd name="T12" fmla="*/ 35 w 43"/>
                <a:gd name="T13" fmla="*/ 40 h 40"/>
                <a:gd name="T14" fmla="*/ 30 w 43"/>
                <a:gd name="T15" fmla="*/ 40 h 40"/>
                <a:gd name="T16" fmla="*/ 29 w 43"/>
                <a:gd name="T17" fmla="*/ 40 h 40"/>
                <a:gd name="T18" fmla="*/ 30 w 43"/>
                <a:gd name="T19" fmla="*/ 39 h 40"/>
                <a:gd name="T20" fmla="*/ 31 w 43"/>
                <a:gd name="T21" fmla="*/ 39 h 40"/>
                <a:gd name="T22" fmla="*/ 33 w 43"/>
                <a:gd name="T23" fmla="*/ 36 h 40"/>
                <a:gd name="T24" fmla="*/ 33 w 43"/>
                <a:gd name="T25" fmla="*/ 25 h 40"/>
                <a:gd name="T26" fmla="*/ 33 w 43"/>
                <a:gd name="T27" fmla="*/ 20 h 40"/>
                <a:gd name="T28" fmla="*/ 33 w 43"/>
                <a:gd name="T29" fmla="*/ 19 h 40"/>
                <a:gd name="T30" fmla="*/ 10 w 43"/>
                <a:gd name="T31" fmla="*/ 19 h 40"/>
                <a:gd name="T32" fmla="*/ 10 w 43"/>
                <a:gd name="T33" fmla="*/ 20 h 40"/>
                <a:gd name="T34" fmla="*/ 10 w 43"/>
                <a:gd name="T35" fmla="*/ 25 h 40"/>
                <a:gd name="T36" fmla="*/ 10 w 43"/>
                <a:gd name="T37" fmla="*/ 36 h 40"/>
                <a:gd name="T38" fmla="*/ 12 w 43"/>
                <a:gd name="T39" fmla="*/ 39 h 40"/>
                <a:gd name="T40" fmla="*/ 14 w 43"/>
                <a:gd name="T41" fmla="*/ 39 h 40"/>
                <a:gd name="T42" fmla="*/ 15 w 43"/>
                <a:gd name="T43" fmla="*/ 40 h 40"/>
                <a:gd name="T44" fmla="*/ 14 w 43"/>
                <a:gd name="T45" fmla="*/ 40 h 40"/>
                <a:gd name="T46" fmla="*/ 7 w 43"/>
                <a:gd name="T47" fmla="*/ 40 h 40"/>
                <a:gd name="T48" fmla="*/ 2 w 43"/>
                <a:gd name="T49" fmla="*/ 40 h 40"/>
                <a:gd name="T50" fmla="*/ 1 w 43"/>
                <a:gd name="T51" fmla="*/ 40 h 40"/>
                <a:gd name="T52" fmla="*/ 1 w 43"/>
                <a:gd name="T53" fmla="*/ 39 h 40"/>
                <a:gd name="T54" fmla="*/ 3 w 43"/>
                <a:gd name="T55" fmla="*/ 39 h 40"/>
                <a:gd name="T56" fmla="*/ 4 w 43"/>
                <a:gd name="T57" fmla="*/ 36 h 40"/>
                <a:gd name="T58" fmla="*/ 5 w 43"/>
                <a:gd name="T59" fmla="*/ 25 h 40"/>
                <a:gd name="T60" fmla="*/ 5 w 43"/>
                <a:gd name="T61" fmla="*/ 15 h 40"/>
                <a:gd name="T62" fmla="*/ 5 w 43"/>
                <a:gd name="T63" fmla="*/ 4 h 40"/>
                <a:gd name="T64" fmla="*/ 2 w 43"/>
                <a:gd name="T65" fmla="*/ 1 h 40"/>
                <a:gd name="T66" fmla="*/ 0 w 43"/>
                <a:gd name="T67" fmla="*/ 1 h 40"/>
                <a:gd name="T68" fmla="*/ 0 w 43"/>
                <a:gd name="T69" fmla="*/ 1 h 40"/>
                <a:gd name="T70" fmla="*/ 1 w 43"/>
                <a:gd name="T71" fmla="*/ 0 h 40"/>
                <a:gd name="T72" fmla="*/ 7 w 43"/>
                <a:gd name="T73" fmla="*/ 0 h 40"/>
                <a:gd name="T74" fmla="*/ 13 w 43"/>
                <a:gd name="T75" fmla="*/ 0 h 40"/>
                <a:gd name="T76" fmla="*/ 13 w 43"/>
                <a:gd name="T77" fmla="*/ 1 h 40"/>
                <a:gd name="T78" fmla="*/ 13 w 43"/>
                <a:gd name="T79" fmla="*/ 1 h 40"/>
                <a:gd name="T80" fmla="*/ 12 w 43"/>
                <a:gd name="T81" fmla="*/ 1 h 40"/>
                <a:gd name="T82" fmla="*/ 10 w 43"/>
                <a:gd name="T83" fmla="*/ 4 h 40"/>
                <a:gd name="T84" fmla="*/ 10 w 43"/>
                <a:gd name="T85" fmla="*/ 16 h 40"/>
                <a:gd name="T86" fmla="*/ 10 w 43"/>
                <a:gd name="T87" fmla="*/ 17 h 40"/>
                <a:gd name="T88" fmla="*/ 10 w 43"/>
                <a:gd name="T89" fmla="*/ 17 h 40"/>
                <a:gd name="T90" fmla="*/ 33 w 43"/>
                <a:gd name="T91" fmla="*/ 17 h 40"/>
                <a:gd name="T92" fmla="*/ 33 w 43"/>
                <a:gd name="T93" fmla="*/ 17 h 40"/>
                <a:gd name="T94" fmla="*/ 33 w 43"/>
                <a:gd name="T95" fmla="*/ 16 h 40"/>
                <a:gd name="T96" fmla="*/ 33 w 43"/>
                <a:gd name="T97" fmla="*/ 4 h 40"/>
                <a:gd name="T98" fmla="*/ 31 w 43"/>
                <a:gd name="T99" fmla="*/ 1 h 40"/>
                <a:gd name="T100" fmla="*/ 29 w 43"/>
                <a:gd name="T101" fmla="*/ 1 h 40"/>
                <a:gd name="T102" fmla="*/ 28 w 43"/>
                <a:gd name="T103" fmla="*/ 1 h 40"/>
                <a:gd name="T104" fmla="*/ 29 w 43"/>
                <a:gd name="T105" fmla="*/ 0 h 40"/>
                <a:gd name="T106" fmla="*/ 35 w 43"/>
                <a:gd name="T107" fmla="*/ 0 h 40"/>
                <a:gd name="T108" fmla="*/ 41 w 43"/>
                <a:gd name="T109" fmla="*/ 0 h 40"/>
                <a:gd name="T110" fmla="*/ 42 w 43"/>
                <a:gd name="T111" fmla="*/ 1 h 40"/>
                <a:gd name="T112" fmla="*/ 41 w 43"/>
                <a:gd name="T113" fmla="*/ 1 h 40"/>
                <a:gd name="T114" fmla="*/ 40 w 43"/>
                <a:gd name="T115" fmla="*/ 1 h 40"/>
                <a:gd name="T116" fmla="*/ 38 w 43"/>
                <a:gd name="T117" fmla="*/ 4 h 40"/>
                <a:gd name="T118" fmla="*/ 38 w 43"/>
                <a:gd name="T119" fmla="*/ 15 h 40"/>
                <a:gd name="T120" fmla="*/ 38 w 43"/>
                <a:gd name="T121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40">
                  <a:moveTo>
                    <a:pt x="38" y="25"/>
                  </a:moveTo>
                  <a:cubicBezTo>
                    <a:pt x="38" y="30"/>
                    <a:pt x="38" y="34"/>
                    <a:pt x="38" y="36"/>
                  </a:cubicBezTo>
                  <a:cubicBezTo>
                    <a:pt x="38" y="38"/>
                    <a:pt x="38" y="39"/>
                    <a:pt x="40" y="39"/>
                  </a:cubicBezTo>
                  <a:cubicBezTo>
                    <a:pt x="41" y="39"/>
                    <a:pt x="42" y="39"/>
                    <a:pt x="43" y="39"/>
                  </a:cubicBezTo>
                  <a:cubicBezTo>
                    <a:pt x="43" y="39"/>
                    <a:pt x="43" y="39"/>
                    <a:pt x="43" y="40"/>
                  </a:cubicBezTo>
                  <a:cubicBezTo>
                    <a:pt x="43" y="40"/>
                    <a:pt x="43" y="40"/>
                    <a:pt x="42" y="40"/>
                  </a:cubicBezTo>
                  <a:cubicBezTo>
                    <a:pt x="39" y="40"/>
                    <a:pt x="36" y="40"/>
                    <a:pt x="35" y="40"/>
                  </a:cubicBezTo>
                  <a:cubicBezTo>
                    <a:pt x="35" y="40"/>
                    <a:pt x="32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39"/>
                    <a:pt x="29" y="39"/>
                    <a:pt x="30" y="39"/>
                  </a:cubicBezTo>
                  <a:cubicBezTo>
                    <a:pt x="30" y="39"/>
                    <a:pt x="31" y="39"/>
                    <a:pt x="31" y="39"/>
                  </a:cubicBezTo>
                  <a:cubicBezTo>
                    <a:pt x="32" y="39"/>
                    <a:pt x="32" y="38"/>
                    <a:pt x="33" y="36"/>
                  </a:cubicBezTo>
                  <a:cubicBezTo>
                    <a:pt x="33" y="34"/>
                    <a:pt x="33" y="30"/>
                    <a:pt x="33" y="2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30"/>
                    <a:pt x="10" y="34"/>
                    <a:pt x="10" y="36"/>
                  </a:cubicBezTo>
                  <a:cubicBezTo>
                    <a:pt x="10" y="38"/>
                    <a:pt x="10" y="39"/>
                    <a:pt x="12" y="39"/>
                  </a:cubicBezTo>
                  <a:cubicBezTo>
                    <a:pt x="13" y="39"/>
                    <a:pt x="14" y="39"/>
                    <a:pt x="14" y="39"/>
                  </a:cubicBezTo>
                  <a:cubicBezTo>
                    <a:pt x="15" y="39"/>
                    <a:pt x="15" y="39"/>
                    <a:pt x="15" y="40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9"/>
                    <a:pt x="4" y="38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7"/>
                    <a:pt x="5" y="6"/>
                    <a:pt x="5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7" y="0"/>
                    <a:pt x="11" y="0"/>
                    <a:pt x="13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0" y="2"/>
                    <a:pt x="10" y="2"/>
                    <a:pt x="10" y="4"/>
                  </a:cubicBezTo>
                  <a:cubicBezTo>
                    <a:pt x="10" y="6"/>
                    <a:pt x="10" y="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33" y="6"/>
                    <a:pt x="33" y="4"/>
                  </a:cubicBezTo>
                  <a:cubicBezTo>
                    <a:pt x="33" y="2"/>
                    <a:pt x="32" y="1"/>
                    <a:pt x="31" y="1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9" y="1"/>
                    <a:pt x="28" y="1"/>
                    <a:pt x="28" y="1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2" y="0"/>
                    <a:pt x="35" y="0"/>
                    <a:pt x="35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1" y="0"/>
                    <a:pt x="42" y="0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8" y="2"/>
                    <a:pt x="38" y="2"/>
                    <a:pt x="38" y="4"/>
                  </a:cubicBezTo>
                  <a:cubicBezTo>
                    <a:pt x="38" y="6"/>
                    <a:pt x="38" y="7"/>
                    <a:pt x="38" y="15"/>
                  </a:cubicBezTo>
                  <a:lnTo>
                    <a:pt x="38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Freeform 35"/>
            <p:cNvSpPr>
              <a:spLocks/>
            </p:cNvSpPr>
            <p:nvPr userDrawn="1"/>
          </p:nvSpPr>
          <p:spPr bwMode="auto">
            <a:xfrm>
              <a:off x="4860" y="1259"/>
              <a:ext cx="102" cy="95"/>
            </a:xfrm>
            <a:custGeom>
              <a:avLst/>
              <a:gdLst>
                <a:gd name="T0" fmla="*/ 7 w 43"/>
                <a:gd name="T1" fmla="*/ 33 h 40"/>
                <a:gd name="T2" fmla="*/ 9 w 43"/>
                <a:gd name="T3" fmla="*/ 39 h 40"/>
                <a:gd name="T4" fmla="*/ 12 w 43"/>
                <a:gd name="T5" fmla="*/ 39 h 40"/>
                <a:gd name="T6" fmla="*/ 12 w 43"/>
                <a:gd name="T7" fmla="*/ 40 h 40"/>
                <a:gd name="T8" fmla="*/ 11 w 43"/>
                <a:gd name="T9" fmla="*/ 40 h 40"/>
                <a:gd name="T10" fmla="*/ 6 w 43"/>
                <a:gd name="T11" fmla="*/ 40 h 40"/>
                <a:gd name="T12" fmla="*/ 0 w 43"/>
                <a:gd name="T13" fmla="*/ 40 h 40"/>
                <a:gd name="T14" fmla="*/ 0 w 43"/>
                <a:gd name="T15" fmla="*/ 40 h 40"/>
                <a:gd name="T16" fmla="*/ 0 w 43"/>
                <a:gd name="T17" fmla="*/ 39 h 40"/>
                <a:gd name="T18" fmla="*/ 2 w 43"/>
                <a:gd name="T19" fmla="*/ 39 h 40"/>
                <a:gd name="T20" fmla="*/ 4 w 43"/>
                <a:gd name="T21" fmla="*/ 32 h 40"/>
                <a:gd name="T22" fmla="*/ 4 w 43"/>
                <a:gd name="T23" fmla="*/ 2 h 40"/>
                <a:gd name="T24" fmla="*/ 4 w 43"/>
                <a:gd name="T25" fmla="*/ 0 h 40"/>
                <a:gd name="T26" fmla="*/ 7 w 43"/>
                <a:gd name="T27" fmla="*/ 1 h 40"/>
                <a:gd name="T28" fmla="*/ 24 w 43"/>
                <a:gd name="T29" fmla="*/ 19 h 40"/>
                <a:gd name="T30" fmla="*/ 37 w 43"/>
                <a:gd name="T31" fmla="*/ 33 h 40"/>
                <a:gd name="T32" fmla="*/ 36 w 43"/>
                <a:gd name="T33" fmla="*/ 6 h 40"/>
                <a:gd name="T34" fmla="*/ 34 w 43"/>
                <a:gd name="T35" fmla="*/ 1 h 40"/>
                <a:gd name="T36" fmla="*/ 31 w 43"/>
                <a:gd name="T37" fmla="*/ 1 h 40"/>
                <a:gd name="T38" fmla="*/ 31 w 43"/>
                <a:gd name="T39" fmla="*/ 1 h 40"/>
                <a:gd name="T40" fmla="*/ 32 w 43"/>
                <a:gd name="T41" fmla="*/ 0 h 40"/>
                <a:gd name="T42" fmla="*/ 38 w 43"/>
                <a:gd name="T43" fmla="*/ 0 h 40"/>
                <a:gd name="T44" fmla="*/ 42 w 43"/>
                <a:gd name="T45" fmla="*/ 0 h 40"/>
                <a:gd name="T46" fmla="*/ 43 w 43"/>
                <a:gd name="T47" fmla="*/ 1 h 40"/>
                <a:gd name="T48" fmla="*/ 43 w 43"/>
                <a:gd name="T49" fmla="*/ 1 h 40"/>
                <a:gd name="T50" fmla="*/ 41 w 43"/>
                <a:gd name="T51" fmla="*/ 1 h 40"/>
                <a:gd name="T52" fmla="*/ 39 w 43"/>
                <a:gd name="T53" fmla="*/ 6 h 40"/>
                <a:gd name="T54" fmla="*/ 39 w 43"/>
                <a:gd name="T55" fmla="*/ 37 h 40"/>
                <a:gd name="T56" fmla="*/ 39 w 43"/>
                <a:gd name="T57" fmla="*/ 40 h 40"/>
                <a:gd name="T58" fmla="*/ 35 w 43"/>
                <a:gd name="T59" fmla="*/ 37 h 40"/>
                <a:gd name="T60" fmla="*/ 21 w 43"/>
                <a:gd name="T61" fmla="*/ 23 h 40"/>
                <a:gd name="T62" fmla="*/ 6 w 43"/>
                <a:gd name="T63" fmla="*/ 8 h 40"/>
                <a:gd name="T64" fmla="*/ 7 w 43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40">
                  <a:moveTo>
                    <a:pt x="7" y="33"/>
                  </a:moveTo>
                  <a:cubicBezTo>
                    <a:pt x="7" y="37"/>
                    <a:pt x="8" y="38"/>
                    <a:pt x="9" y="39"/>
                  </a:cubicBezTo>
                  <a:cubicBezTo>
                    <a:pt x="10" y="39"/>
                    <a:pt x="11" y="39"/>
                    <a:pt x="12" y="39"/>
                  </a:cubicBezTo>
                  <a:cubicBezTo>
                    <a:pt x="12" y="39"/>
                    <a:pt x="12" y="39"/>
                    <a:pt x="12" y="40"/>
                  </a:cubicBezTo>
                  <a:cubicBezTo>
                    <a:pt x="12" y="40"/>
                    <a:pt x="12" y="40"/>
                    <a:pt x="11" y="40"/>
                  </a:cubicBezTo>
                  <a:cubicBezTo>
                    <a:pt x="8" y="40"/>
                    <a:pt x="6" y="40"/>
                    <a:pt x="6" y="40"/>
                  </a:cubicBezTo>
                  <a:cubicBezTo>
                    <a:pt x="5" y="40"/>
                    <a:pt x="3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1" y="39"/>
                    <a:pt x="2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15" y="10"/>
                    <a:pt x="24" y="19"/>
                  </a:cubicBezTo>
                  <a:cubicBezTo>
                    <a:pt x="29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4" y="0"/>
                    <a:pt x="37" y="0"/>
                    <a:pt x="38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0" y="2"/>
                    <a:pt x="39" y="3"/>
                    <a:pt x="39" y="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5" y="37"/>
                  </a:cubicBezTo>
                  <a:cubicBezTo>
                    <a:pt x="34" y="37"/>
                    <a:pt x="26" y="29"/>
                    <a:pt x="21" y="23"/>
                  </a:cubicBezTo>
                  <a:cubicBezTo>
                    <a:pt x="14" y="16"/>
                    <a:pt x="8" y="10"/>
                    <a:pt x="6" y="8"/>
                  </a:cubicBezTo>
                  <a:lnTo>
                    <a:pt x="7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Freeform 36"/>
            <p:cNvSpPr>
              <a:spLocks noEditPoints="1"/>
            </p:cNvSpPr>
            <p:nvPr userDrawn="1"/>
          </p:nvSpPr>
          <p:spPr bwMode="auto">
            <a:xfrm>
              <a:off x="4976" y="1259"/>
              <a:ext cx="102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3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6 w 43"/>
                <a:gd name="T17" fmla="*/ 19 h 41"/>
                <a:gd name="T18" fmla="*/ 23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4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3" y="38"/>
                  </a:moveTo>
                  <a:cubicBezTo>
                    <a:pt x="28" y="38"/>
                    <a:pt x="37" y="36"/>
                    <a:pt x="37" y="21"/>
                  </a:cubicBezTo>
                  <a:cubicBezTo>
                    <a:pt x="37" y="8"/>
                    <a:pt x="30" y="1"/>
                    <a:pt x="21" y="1"/>
                  </a:cubicBezTo>
                  <a:cubicBezTo>
                    <a:pt x="12" y="1"/>
                    <a:pt x="6" y="7"/>
                    <a:pt x="6" y="19"/>
                  </a:cubicBezTo>
                  <a:cubicBezTo>
                    <a:pt x="6" y="31"/>
                    <a:pt x="13" y="38"/>
                    <a:pt x="23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Freeform 37"/>
            <p:cNvSpPr>
              <a:spLocks/>
            </p:cNvSpPr>
            <p:nvPr userDrawn="1"/>
          </p:nvSpPr>
          <p:spPr bwMode="auto">
            <a:xfrm>
              <a:off x="5094" y="1259"/>
              <a:ext cx="64" cy="95"/>
            </a:xfrm>
            <a:custGeom>
              <a:avLst/>
              <a:gdLst>
                <a:gd name="T0" fmla="*/ 10 w 27"/>
                <a:gd name="T1" fmla="*/ 25 h 40"/>
                <a:gd name="T2" fmla="*/ 11 w 27"/>
                <a:gd name="T3" fmla="*/ 37 h 40"/>
                <a:gd name="T4" fmla="*/ 18 w 27"/>
                <a:gd name="T5" fmla="*/ 38 h 40"/>
                <a:gd name="T6" fmla="*/ 25 w 27"/>
                <a:gd name="T7" fmla="*/ 36 h 40"/>
                <a:gd name="T8" fmla="*/ 26 w 27"/>
                <a:gd name="T9" fmla="*/ 33 h 40"/>
                <a:gd name="T10" fmla="*/ 27 w 27"/>
                <a:gd name="T11" fmla="*/ 33 h 40"/>
                <a:gd name="T12" fmla="*/ 27 w 27"/>
                <a:gd name="T13" fmla="*/ 33 h 40"/>
                <a:gd name="T14" fmla="*/ 26 w 27"/>
                <a:gd name="T15" fmla="*/ 39 h 40"/>
                <a:gd name="T16" fmla="*/ 23 w 27"/>
                <a:gd name="T17" fmla="*/ 40 h 40"/>
                <a:gd name="T18" fmla="*/ 13 w 27"/>
                <a:gd name="T19" fmla="*/ 40 h 40"/>
                <a:gd name="T20" fmla="*/ 7 w 27"/>
                <a:gd name="T21" fmla="*/ 40 h 40"/>
                <a:gd name="T22" fmla="*/ 5 w 27"/>
                <a:gd name="T23" fmla="*/ 40 h 40"/>
                <a:gd name="T24" fmla="*/ 2 w 27"/>
                <a:gd name="T25" fmla="*/ 40 h 40"/>
                <a:gd name="T26" fmla="*/ 1 w 27"/>
                <a:gd name="T27" fmla="*/ 40 h 40"/>
                <a:gd name="T28" fmla="*/ 1 w 27"/>
                <a:gd name="T29" fmla="*/ 39 h 40"/>
                <a:gd name="T30" fmla="*/ 3 w 27"/>
                <a:gd name="T31" fmla="*/ 39 h 40"/>
                <a:gd name="T32" fmla="*/ 5 w 27"/>
                <a:gd name="T33" fmla="*/ 36 h 40"/>
                <a:gd name="T34" fmla="*/ 5 w 27"/>
                <a:gd name="T35" fmla="*/ 25 h 40"/>
                <a:gd name="T36" fmla="*/ 5 w 27"/>
                <a:gd name="T37" fmla="*/ 15 h 40"/>
                <a:gd name="T38" fmla="*/ 5 w 27"/>
                <a:gd name="T39" fmla="*/ 4 h 40"/>
                <a:gd name="T40" fmla="*/ 2 w 27"/>
                <a:gd name="T41" fmla="*/ 1 h 40"/>
                <a:gd name="T42" fmla="*/ 1 w 27"/>
                <a:gd name="T43" fmla="*/ 1 h 40"/>
                <a:gd name="T44" fmla="*/ 0 w 27"/>
                <a:gd name="T45" fmla="*/ 1 h 40"/>
                <a:gd name="T46" fmla="*/ 1 w 27"/>
                <a:gd name="T47" fmla="*/ 0 h 40"/>
                <a:gd name="T48" fmla="*/ 7 w 27"/>
                <a:gd name="T49" fmla="*/ 0 h 40"/>
                <a:gd name="T50" fmla="*/ 13 w 27"/>
                <a:gd name="T51" fmla="*/ 0 h 40"/>
                <a:gd name="T52" fmla="*/ 14 w 27"/>
                <a:gd name="T53" fmla="*/ 1 h 40"/>
                <a:gd name="T54" fmla="*/ 14 w 27"/>
                <a:gd name="T55" fmla="*/ 1 h 40"/>
                <a:gd name="T56" fmla="*/ 12 w 27"/>
                <a:gd name="T57" fmla="*/ 1 h 40"/>
                <a:gd name="T58" fmla="*/ 10 w 27"/>
                <a:gd name="T59" fmla="*/ 4 h 40"/>
                <a:gd name="T60" fmla="*/ 10 w 27"/>
                <a:gd name="T61" fmla="*/ 15 h 40"/>
                <a:gd name="T62" fmla="*/ 10 w 27"/>
                <a:gd name="T6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40">
                  <a:moveTo>
                    <a:pt x="10" y="25"/>
                  </a:moveTo>
                  <a:cubicBezTo>
                    <a:pt x="10" y="33"/>
                    <a:pt x="10" y="36"/>
                    <a:pt x="11" y="37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8"/>
                    <a:pt x="25" y="36"/>
                  </a:cubicBezTo>
                  <a:cubicBezTo>
                    <a:pt x="25" y="35"/>
                    <a:pt x="26" y="34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7"/>
                    <a:pt x="26" y="39"/>
                  </a:cubicBezTo>
                  <a:cubicBezTo>
                    <a:pt x="26" y="40"/>
                    <a:pt x="26" y="40"/>
                    <a:pt x="23" y="40"/>
                  </a:cubicBezTo>
                  <a:cubicBezTo>
                    <a:pt x="19" y="40"/>
                    <a:pt x="16" y="40"/>
                    <a:pt x="13" y="40"/>
                  </a:cubicBezTo>
                  <a:cubicBezTo>
                    <a:pt x="11" y="40"/>
                    <a:pt x="9" y="40"/>
                    <a:pt x="7" y="40"/>
                  </a:cubicBezTo>
                  <a:cubicBezTo>
                    <a:pt x="7" y="40"/>
                    <a:pt x="6" y="40"/>
                    <a:pt x="5" y="40"/>
                  </a:cubicBezTo>
                  <a:cubicBezTo>
                    <a:pt x="4" y="40"/>
                    <a:pt x="3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4" y="38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7" y="0"/>
                    <a:pt x="12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0" y="1"/>
                    <a:pt x="10" y="2"/>
                    <a:pt x="10" y="4"/>
                  </a:cubicBezTo>
                  <a:cubicBezTo>
                    <a:pt x="10" y="6"/>
                    <a:pt x="10" y="7"/>
                    <a:pt x="10" y="15"/>
                  </a:cubicBezTo>
                  <a:lnTo>
                    <a:pt x="10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6" name="Freeform 38"/>
            <p:cNvSpPr>
              <a:spLocks noEditPoints="1"/>
            </p:cNvSpPr>
            <p:nvPr userDrawn="1"/>
          </p:nvSpPr>
          <p:spPr bwMode="auto">
            <a:xfrm>
              <a:off x="5168" y="1259"/>
              <a:ext cx="102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2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5 w 43"/>
                <a:gd name="T17" fmla="*/ 19 h 41"/>
                <a:gd name="T18" fmla="*/ 22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3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2" y="38"/>
                  </a:moveTo>
                  <a:cubicBezTo>
                    <a:pt x="27" y="38"/>
                    <a:pt x="37" y="36"/>
                    <a:pt x="37" y="21"/>
                  </a:cubicBezTo>
                  <a:cubicBezTo>
                    <a:pt x="37" y="8"/>
                    <a:pt x="29" y="1"/>
                    <a:pt x="21" y="1"/>
                  </a:cubicBezTo>
                  <a:cubicBezTo>
                    <a:pt x="12" y="1"/>
                    <a:pt x="5" y="7"/>
                    <a:pt x="5" y="19"/>
                  </a:cubicBezTo>
                  <a:cubicBezTo>
                    <a:pt x="5" y="31"/>
                    <a:pt x="13" y="38"/>
                    <a:pt x="22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Freeform 39"/>
            <p:cNvSpPr>
              <a:spLocks/>
            </p:cNvSpPr>
            <p:nvPr userDrawn="1"/>
          </p:nvSpPr>
          <p:spPr bwMode="auto">
            <a:xfrm>
              <a:off x="5281" y="1259"/>
              <a:ext cx="98" cy="98"/>
            </a:xfrm>
            <a:custGeom>
              <a:avLst/>
              <a:gdLst>
                <a:gd name="T0" fmla="*/ 32 w 41"/>
                <a:gd name="T1" fmla="*/ 27 h 41"/>
                <a:gd name="T2" fmla="*/ 30 w 41"/>
                <a:gd name="T3" fmla="*/ 21 h 41"/>
                <a:gd name="T4" fmla="*/ 28 w 41"/>
                <a:gd name="T5" fmla="*/ 21 h 41"/>
                <a:gd name="T6" fmla="*/ 27 w 41"/>
                <a:gd name="T7" fmla="*/ 21 h 41"/>
                <a:gd name="T8" fmla="*/ 28 w 41"/>
                <a:gd name="T9" fmla="*/ 20 h 41"/>
                <a:gd name="T10" fmla="*/ 35 w 41"/>
                <a:gd name="T11" fmla="*/ 20 h 41"/>
                <a:gd name="T12" fmla="*/ 40 w 41"/>
                <a:gd name="T13" fmla="*/ 20 h 41"/>
                <a:gd name="T14" fmla="*/ 41 w 41"/>
                <a:gd name="T15" fmla="*/ 21 h 41"/>
                <a:gd name="T16" fmla="*/ 40 w 41"/>
                <a:gd name="T17" fmla="*/ 21 h 41"/>
                <a:gd name="T18" fmla="*/ 39 w 41"/>
                <a:gd name="T19" fmla="*/ 21 h 41"/>
                <a:gd name="T20" fmla="*/ 37 w 41"/>
                <a:gd name="T21" fmla="*/ 24 h 41"/>
                <a:gd name="T22" fmla="*/ 37 w 41"/>
                <a:gd name="T23" fmla="*/ 30 h 41"/>
                <a:gd name="T24" fmla="*/ 37 w 41"/>
                <a:gd name="T25" fmla="*/ 35 h 41"/>
                <a:gd name="T26" fmla="*/ 36 w 41"/>
                <a:gd name="T27" fmla="*/ 38 h 41"/>
                <a:gd name="T28" fmla="*/ 25 w 41"/>
                <a:gd name="T29" fmla="*/ 41 h 41"/>
                <a:gd name="T30" fmla="*/ 7 w 41"/>
                <a:gd name="T31" fmla="*/ 35 h 41"/>
                <a:gd name="T32" fmla="*/ 0 w 41"/>
                <a:gd name="T33" fmla="*/ 20 h 41"/>
                <a:gd name="T34" fmla="*/ 9 w 41"/>
                <a:gd name="T35" fmla="*/ 3 h 41"/>
                <a:gd name="T36" fmla="*/ 24 w 41"/>
                <a:gd name="T37" fmla="*/ 0 h 41"/>
                <a:gd name="T38" fmla="*/ 32 w 41"/>
                <a:gd name="T39" fmla="*/ 0 h 41"/>
                <a:gd name="T40" fmla="*/ 37 w 41"/>
                <a:gd name="T41" fmla="*/ 1 h 41"/>
                <a:gd name="T42" fmla="*/ 37 w 41"/>
                <a:gd name="T43" fmla="*/ 1 h 41"/>
                <a:gd name="T44" fmla="*/ 37 w 41"/>
                <a:gd name="T45" fmla="*/ 9 h 41"/>
                <a:gd name="T46" fmla="*/ 36 w 41"/>
                <a:gd name="T47" fmla="*/ 10 h 41"/>
                <a:gd name="T48" fmla="*/ 36 w 41"/>
                <a:gd name="T49" fmla="*/ 9 h 41"/>
                <a:gd name="T50" fmla="*/ 35 w 41"/>
                <a:gd name="T51" fmla="*/ 6 h 41"/>
                <a:gd name="T52" fmla="*/ 22 w 41"/>
                <a:gd name="T53" fmla="*/ 2 h 41"/>
                <a:gd name="T54" fmla="*/ 11 w 41"/>
                <a:gd name="T55" fmla="*/ 5 h 41"/>
                <a:gd name="T56" fmla="*/ 5 w 41"/>
                <a:gd name="T57" fmla="*/ 18 h 41"/>
                <a:gd name="T58" fmla="*/ 11 w 41"/>
                <a:gd name="T59" fmla="*/ 33 h 41"/>
                <a:gd name="T60" fmla="*/ 25 w 41"/>
                <a:gd name="T61" fmla="*/ 38 h 41"/>
                <a:gd name="T62" fmla="*/ 31 w 41"/>
                <a:gd name="T63" fmla="*/ 37 h 41"/>
                <a:gd name="T64" fmla="*/ 32 w 41"/>
                <a:gd name="T65" fmla="*/ 36 h 41"/>
                <a:gd name="T66" fmla="*/ 32 w 41"/>
                <a:gd name="T6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1">
                  <a:moveTo>
                    <a:pt x="32" y="27"/>
                  </a:moveTo>
                  <a:cubicBezTo>
                    <a:pt x="32" y="22"/>
                    <a:pt x="32" y="22"/>
                    <a:pt x="30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31" y="20"/>
                    <a:pt x="34" y="20"/>
                    <a:pt x="35" y="20"/>
                  </a:cubicBezTo>
                  <a:cubicBezTo>
                    <a:pt x="35" y="20"/>
                    <a:pt x="38" y="20"/>
                    <a:pt x="40" y="20"/>
                  </a:cubicBezTo>
                  <a:cubicBezTo>
                    <a:pt x="41" y="20"/>
                    <a:pt x="41" y="20"/>
                    <a:pt x="41" y="21"/>
                  </a:cubicBezTo>
                  <a:cubicBezTo>
                    <a:pt x="41" y="21"/>
                    <a:pt x="41" y="21"/>
                    <a:pt x="40" y="21"/>
                  </a:cubicBezTo>
                  <a:cubicBezTo>
                    <a:pt x="40" y="21"/>
                    <a:pt x="40" y="21"/>
                    <a:pt x="39" y="21"/>
                  </a:cubicBezTo>
                  <a:cubicBezTo>
                    <a:pt x="38" y="21"/>
                    <a:pt x="37" y="22"/>
                    <a:pt x="37" y="24"/>
                  </a:cubicBezTo>
                  <a:cubicBezTo>
                    <a:pt x="37" y="26"/>
                    <a:pt x="37" y="27"/>
                    <a:pt x="37" y="30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8"/>
                    <a:pt x="37" y="38"/>
                    <a:pt x="36" y="38"/>
                  </a:cubicBezTo>
                  <a:cubicBezTo>
                    <a:pt x="33" y="40"/>
                    <a:pt x="28" y="41"/>
                    <a:pt x="25" y="41"/>
                  </a:cubicBezTo>
                  <a:cubicBezTo>
                    <a:pt x="21" y="41"/>
                    <a:pt x="13" y="40"/>
                    <a:pt x="7" y="35"/>
                  </a:cubicBezTo>
                  <a:cubicBezTo>
                    <a:pt x="3" y="32"/>
                    <a:pt x="0" y="27"/>
                    <a:pt x="0" y="20"/>
                  </a:cubicBezTo>
                  <a:cubicBezTo>
                    <a:pt x="0" y="12"/>
                    <a:pt x="5" y="6"/>
                    <a:pt x="9" y="3"/>
                  </a:cubicBezTo>
                  <a:cubicBezTo>
                    <a:pt x="14" y="0"/>
                    <a:pt x="20" y="0"/>
                    <a:pt x="24" y="0"/>
                  </a:cubicBezTo>
                  <a:cubicBezTo>
                    <a:pt x="27" y="0"/>
                    <a:pt x="31" y="0"/>
                    <a:pt x="32" y="0"/>
                  </a:cubicBezTo>
                  <a:cubicBezTo>
                    <a:pt x="33" y="1"/>
                    <a:pt x="35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4"/>
                    <a:pt x="37" y="9"/>
                  </a:cubicBezTo>
                  <a:cubicBezTo>
                    <a:pt x="37" y="10"/>
                    <a:pt x="37" y="10"/>
                    <a:pt x="36" y="10"/>
                  </a:cubicBezTo>
                  <a:cubicBezTo>
                    <a:pt x="36" y="10"/>
                    <a:pt x="36" y="10"/>
                    <a:pt x="36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3" y="4"/>
                    <a:pt x="29" y="2"/>
                    <a:pt x="22" y="2"/>
                  </a:cubicBezTo>
                  <a:cubicBezTo>
                    <a:pt x="19" y="2"/>
                    <a:pt x="15" y="2"/>
                    <a:pt x="11" y="5"/>
                  </a:cubicBezTo>
                  <a:cubicBezTo>
                    <a:pt x="8" y="7"/>
                    <a:pt x="5" y="12"/>
                    <a:pt x="5" y="18"/>
                  </a:cubicBezTo>
                  <a:cubicBezTo>
                    <a:pt x="5" y="26"/>
                    <a:pt x="9" y="31"/>
                    <a:pt x="11" y="33"/>
                  </a:cubicBezTo>
                  <a:cubicBezTo>
                    <a:pt x="15" y="37"/>
                    <a:pt x="20" y="38"/>
                    <a:pt x="25" y="38"/>
                  </a:cubicBezTo>
                  <a:cubicBezTo>
                    <a:pt x="27" y="38"/>
                    <a:pt x="29" y="38"/>
                    <a:pt x="31" y="37"/>
                  </a:cubicBezTo>
                  <a:cubicBezTo>
                    <a:pt x="32" y="37"/>
                    <a:pt x="32" y="37"/>
                    <a:pt x="32" y="36"/>
                  </a:cubicBezTo>
                  <a:lnTo>
                    <a:pt x="32" y="2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8" name="Freeform 40"/>
            <p:cNvSpPr>
              <a:spLocks/>
            </p:cNvSpPr>
            <p:nvPr userDrawn="1"/>
          </p:nvSpPr>
          <p:spPr bwMode="auto">
            <a:xfrm>
              <a:off x="5379" y="1259"/>
              <a:ext cx="92" cy="95"/>
            </a:xfrm>
            <a:custGeom>
              <a:avLst/>
              <a:gdLst>
                <a:gd name="T0" fmla="*/ 17 w 39"/>
                <a:gd name="T1" fmla="*/ 26 h 40"/>
                <a:gd name="T2" fmla="*/ 16 w 39"/>
                <a:gd name="T3" fmla="*/ 21 h 40"/>
                <a:gd name="T4" fmla="*/ 7 w 39"/>
                <a:gd name="T5" fmla="*/ 6 h 40"/>
                <a:gd name="T6" fmla="*/ 3 w 39"/>
                <a:gd name="T7" fmla="*/ 2 h 40"/>
                <a:gd name="T8" fmla="*/ 1 w 39"/>
                <a:gd name="T9" fmla="*/ 1 h 40"/>
                <a:gd name="T10" fmla="*/ 0 w 39"/>
                <a:gd name="T11" fmla="*/ 1 h 40"/>
                <a:gd name="T12" fmla="*/ 1 w 39"/>
                <a:gd name="T13" fmla="*/ 0 h 40"/>
                <a:gd name="T14" fmla="*/ 6 w 39"/>
                <a:gd name="T15" fmla="*/ 0 h 40"/>
                <a:gd name="T16" fmla="*/ 11 w 39"/>
                <a:gd name="T17" fmla="*/ 0 h 40"/>
                <a:gd name="T18" fmla="*/ 12 w 39"/>
                <a:gd name="T19" fmla="*/ 1 h 40"/>
                <a:gd name="T20" fmla="*/ 11 w 39"/>
                <a:gd name="T21" fmla="*/ 1 h 40"/>
                <a:gd name="T22" fmla="*/ 10 w 39"/>
                <a:gd name="T23" fmla="*/ 2 h 40"/>
                <a:gd name="T24" fmla="*/ 11 w 39"/>
                <a:gd name="T25" fmla="*/ 4 h 40"/>
                <a:gd name="T26" fmla="*/ 21 w 39"/>
                <a:gd name="T27" fmla="*/ 20 h 40"/>
                <a:gd name="T28" fmla="*/ 30 w 39"/>
                <a:gd name="T29" fmla="*/ 5 h 40"/>
                <a:gd name="T30" fmla="*/ 30 w 39"/>
                <a:gd name="T31" fmla="*/ 3 h 40"/>
                <a:gd name="T32" fmla="*/ 30 w 39"/>
                <a:gd name="T33" fmla="*/ 1 h 40"/>
                <a:gd name="T34" fmla="*/ 29 w 39"/>
                <a:gd name="T35" fmla="*/ 1 h 40"/>
                <a:gd name="T36" fmla="*/ 30 w 39"/>
                <a:gd name="T37" fmla="*/ 0 h 40"/>
                <a:gd name="T38" fmla="*/ 33 w 39"/>
                <a:gd name="T39" fmla="*/ 0 h 40"/>
                <a:gd name="T40" fmla="*/ 39 w 39"/>
                <a:gd name="T41" fmla="*/ 0 h 40"/>
                <a:gd name="T42" fmla="*/ 39 w 39"/>
                <a:gd name="T43" fmla="*/ 1 h 40"/>
                <a:gd name="T44" fmla="*/ 39 w 39"/>
                <a:gd name="T45" fmla="*/ 1 h 40"/>
                <a:gd name="T46" fmla="*/ 36 w 39"/>
                <a:gd name="T47" fmla="*/ 2 h 40"/>
                <a:gd name="T48" fmla="*/ 34 w 39"/>
                <a:gd name="T49" fmla="*/ 4 h 40"/>
                <a:gd name="T50" fmla="*/ 23 w 39"/>
                <a:gd name="T51" fmla="*/ 21 h 40"/>
                <a:gd name="T52" fmla="*/ 22 w 39"/>
                <a:gd name="T53" fmla="*/ 26 h 40"/>
                <a:gd name="T54" fmla="*/ 22 w 39"/>
                <a:gd name="T55" fmla="*/ 31 h 40"/>
                <a:gd name="T56" fmla="*/ 22 w 39"/>
                <a:gd name="T57" fmla="*/ 36 h 40"/>
                <a:gd name="T58" fmla="*/ 25 w 39"/>
                <a:gd name="T59" fmla="*/ 39 h 40"/>
                <a:gd name="T60" fmla="*/ 27 w 39"/>
                <a:gd name="T61" fmla="*/ 39 h 40"/>
                <a:gd name="T62" fmla="*/ 27 w 39"/>
                <a:gd name="T63" fmla="*/ 40 h 40"/>
                <a:gd name="T64" fmla="*/ 27 w 39"/>
                <a:gd name="T65" fmla="*/ 40 h 40"/>
                <a:gd name="T66" fmla="*/ 20 w 39"/>
                <a:gd name="T67" fmla="*/ 40 h 40"/>
                <a:gd name="T68" fmla="*/ 14 w 39"/>
                <a:gd name="T69" fmla="*/ 40 h 40"/>
                <a:gd name="T70" fmla="*/ 14 w 39"/>
                <a:gd name="T71" fmla="*/ 40 h 40"/>
                <a:gd name="T72" fmla="*/ 14 w 39"/>
                <a:gd name="T73" fmla="*/ 39 h 40"/>
                <a:gd name="T74" fmla="*/ 16 w 39"/>
                <a:gd name="T75" fmla="*/ 39 h 40"/>
                <a:gd name="T76" fmla="*/ 17 w 39"/>
                <a:gd name="T77" fmla="*/ 36 h 40"/>
                <a:gd name="T78" fmla="*/ 17 w 39"/>
                <a:gd name="T79" fmla="*/ 31 h 40"/>
                <a:gd name="T80" fmla="*/ 17 w 39"/>
                <a:gd name="T8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40">
                  <a:moveTo>
                    <a:pt x="17" y="26"/>
                  </a:moveTo>
                  <a:cubicBezTo>
                    <a:pt x="17" y="23"/>
                    <a:pt x="17" y="22"/>
                    <a:pt x="16" y="21"/>
                  </a:cubicBezTo>
                  <a:cubicBezTo>
                    <a:pt x="16" y="20"/>
                    <a:pt x="8" y="8"/>
                    <a:pt x="7" y="6"/>
                  </a:cubicBezTo>
                  <a:cubicBezTo>
                    <a:pt x="5" y="4"/>
                    <a:pt x="4" y="3"/>
                    <a:pt x="3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3"/>
                    <a:pt x="10" y="3"/>
                    <a:pt x="11" y="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8"/>
                    <a:pt x="29" y="7"/>
                    <a:pt x="30" y="5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34" y="0"/>
                    <a:pt x="38" y="0"/>
                    <a:pt x="39" y="0"/>
                  </a:cubicBezTo>
                  <a:cubicBezTo>
                    <a:pt x="39" y="0"/>
                    <a:pt x="39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4"/>
                  </a:cubicBezTo>
                  <a:cubicBezTo>
                    <a:pt x="32" y="6"/>
                    <a:pt x="24" y="19"/>
                    <a:pt x="23" y="21"/>
                  </a:cubicBezTo>
                  <a:cubicBezTo>
                    <a:pt x="22" y="23"/>
                    <a:pt x="22" y="25"/>
                    <a:pt x="22" y="26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4"/>
                    <a:pt x="22" y="36"/>
                  </a:cubicBezTo>
                  <a:cubicBezTo>
                    <a:pt x="23" y="38"/>
                    <a:pt x="23" y="39"/>
                    <a:pt x="25" y="39"/>
                  </a:cubicBezTo>
                  <a:cubicBezTo>
                    <a:pt x="25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4" y="40"/>
                    <a:pt x="20" y="40"/>
                    <a:pt x="20" y="40"/>
                  </a:cubicBezTo>
                  <a:cubicBezTo>
                    <a:pt x="19" y="40"/>
                    <a:pt x="16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39"/>
                    <a:pt x="16" y="39"/>
                  </a:cubicBezTo>
                  <a:cubicBezTo>
                    <a:pt x="17" y="39"/>
                    <a:pt x="17" y="38"/>
                    <a:pt x="17" y="36"/>
                  </a:cubicBezTo>
                  <a:cubicBezTo>
                    <a:pt x="17" y="34"/>
                    <a:pt x="17" y="32"/>
                    <a:pt x="17" y="31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953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3048000" cy="6858000"/>
          </a:xfrm>
          <a:prstGeom prst="rect">
            <a:avLst/>
          </a:prstGeom>
        </p:spPr>
      </p:pic>
      <p:grpSp>
        <p:nvGrpSpPr>
          <p:cNvPr id="15" name="Group 18"/>
          <p:cNvGrpSpPr>
            <a:grpSpLocks noChangeAspect="1"/>
          </p:cNvGrpSpPr>
          <p:nvPr userDrawn="1"/>
        </p:nvGrpSpPr>
        <p:grpSpPr bwMode="auto">
          <a:xfrm>
            <a:off x="102239" y="4816901"/>
            <a:ext cx="2848809" cy="1426524"/>
            <a:chOff x="2494" y="2016"/>
            <a:chExt cx="2688" cy="1346"/>
          </a:xfrm>
        </p:grpSpPr>
        <p:sp>
          <p:nvSpPr>
            <p:cNvPr id="1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96" y="2016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2685" y="2977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666" y="2101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494" y="2016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98203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3048000" cy="6858000"/>
          </a:xfrm>
          <a:prstGeom prst="rect">
            <a:avLst/>
          </a:prstGeom>
        </p:spPr>
      </p:pic>
      <p:grpSp>
        <p:nvGrpSpPr>
          <p:cNvPr id="55" name="Group 4"/>
          <p:cNvGrpSpPr>
            <a:grpSpLocks noChangeAspect="1"/>
          </p:cNvGrpSpPr>
          <p:nvPr userDrawn="1"/>
        </p:nvGrpSpPr>
        <p:grpSpPr bwMode="auto">
          <a:xfrm>
            <a:off x="106364" y="4816905"/>
            <a:ext cx="2844800" cy="1427163"/>
            <a:chOff x="479" y="1056"/>
            <a:chExt cx="1792" cy="899"/>
          </a:xfrm>
        </p:grpSpPr>
        <p:sp>
          <p:nvSpPr>
            <p:cNvPr id="5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79" y="1056"/>
              <a:ext cx="1792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7" name="Freeform 6"/>
            <p:cNvSpPr>
              <a:spLocks noEditPoints="1"/>
            </p:cNvSpPr>
            <p:nvPr userDrawn="1"/>
          </p:nvSpPr>
          <p:spPr bwMode="auto">
            <a:xfrm>
              <a:off x="1260" y="1115"/>
              <a:ext cx="251" cy="525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2 h 331"/>
                <a:gd name="T28" fmla="*/ 105 w 159"/>
                <a:gd name="T29" fmla="*/ 238 h 331"/>
                <a:gd name="T30" fmla="*/ 132 w 159"/>
                <a:gd name="T31" fmla="*/ 251 h 331"/>
                <a:gd name="T32" fmla="*/ 134 w 159"/>
                <a:gd name="T33" fmla="*/ 241 h 331"/>
                <a:gd name="T34" fmla="*/ 138 w 159"/>
                <a:gd name="T35" fmla="*/ 254 h 331"/>
                <a:gd name="T36" fmla="*/ 119 w 159"/>
                <a:gd name="T37" fmla="*/ 232 h 331"/>
                <a:gd name="T38" fmla="*/ 103 w 159"/>
                <a:gd name="T39" fmla="*/ 174 h 331"/>
                <a:gd name="T40" fmla="*/ 126 w 159"/>
                <a:gd name="T41" fmla="*/ 197 h 331"/>
                <a:gd name="T42" fmla="*/ 102 w 159"/>
                <a:gd name="T43" fmla="*/ 195 h 331"/>
                <a:gd name="T44" fmla="*/ 109 w 159"/>
                <a:gd name="T45" fmla="*/ 136 h 331"/>
                <a:gd name="T46" fmla="*/ 127 w 159"/>
                <a:gd name="T47" fmla="*/ 144 h 331"/>
                <a:gd name="T48" fmla="*/ 133 w 159"/>
                <a:gd name="T49" fmla="*/ 195 h 331"/>
                <a:gd name="T50" fmla="*/ 139 w 159"/>
                <a:gd name="T51" fmla="*/ 114 h 331"/>
                <a:gd name="T52" fmla="*/ 97 w 159"/>
                <a:gd name="T53" fmla="*/ 35 h 331"/>
                <a:gd name="T54" fmla="*/ 133 w 159"/>
                <a:gd name="T55" fmla="*/ 78 h 331"/>
                <a:gd name="T56" fmla="*/ 79 w 159"/>
                <a:gd name="T57" fmla="*/ 22 h 331"/>
                <a:gd name="T58" fmla="*/ 62 w 159"/>
                <a:gd name="T59" fmla="*/ 5 h 331"/>
                <a:gd name="T60" fmla="*/ 80 w 159"/>
                <a:gd name="T61" fmla="*/ 12 h 331"/>
                <a:gd name="T62" fmla="*/ 71 w 159"/>
                <a:gd name="T63" fmla="*/ 35 h 331"/>
                <a:gd name="T64" fmla="*/ 64 w 159"/>
                <a:gd name="T65" fmla="*/ 75 h 331"/>
                <a:gd name="T66" fmla="*/ 27 w 159"/>
                <a:gd name="T67" fmla="*/ 72 h 331"/>
                <a:gd name="T68" fmla="*/ 19 w 159"/>
                <a:gd name="T69" fmla="*/ 68 h 331"/>
                <a:gd name="T70" fmla="*/ 20 w 159"/>
                <a:gd name="T71" fmla="*/ 103 h 331"/>
                <a:gd name="T72" fmla="*/ 13 w 159"/>
                <a:gd name="T73" fmla="*/ 72 h 331"/>
                <a:gd name="T74" fmla="*/ 3 w 159"/>
                <a:gd name="T75" fmla="*/ 177 h 331"/>
                <a:gd name="T76" fmla="*/ 66 w 159"/>
                <a:gd name="T77" fmla="*/ 324 h 331"/>
                <a:gd name="T78" fmla="*/ 47 w 159"/>
                <a:gd name="T79" fmla="*/ 279 h 331"/>
                <a:gd name="T80" fmla="*/ 78 w 159"/>
                <a:gd name="T81" fmla="*/ 302 h 331"/>
                <a:gd name="T82" fmla="*/ 18 w 159"/>
                <a:gd name="T83" fmla="*/ 251 h 331"/>
                <a:gd name="T84" fmla="*/ 55 w 159"/>
                <a:gd name="T85" fmla="*/ 251 h 331"/>
                <a:gd name="T86" fmla="*/ 3 w 159"/>
                <a:gd name="T87" fmla="*/ 226 h 331"/>
                <a:gd name="T88" fmla="*/ 34 w 159"/>
                <a:gd name="T89" fmla="*/ 177 h 331"/>
                <a:gd name="T90" fmla="*/ 57 w 159"/>
                <a:gd name="T91" fmla="*/ 177 h 331"/>
                <a:gd name="T92" fmla="*/ 18 w 159"/>
                <a:gd name="T93" fmla="*/ 149 h 331"/>
                <a:gd name="T94" fmla="*/ 55 w 159"/>
                <a:gd name="T95" fmla="*/ 149 h 331"/>
                <a:gd name="T96" fmla="*/ 146 w 159"/>
                <a:gd name="T97" fmla="*/ 121 h 331"/>
                <a:gd name="T98" fmla="*/ 81 w 159"/>
                <a:gd name="T99" fmla="*/ 308 h 331"/>
                <a:gd name="T100" fmla="*/ 125 w 159"/>
                <a:gd name="T101" fmla="*/ 311 h 331"/>
                <a:gd name="T102" fmla="*/ 142 w 159"/>
                <a:gd name="T103" fmla="*/ 295 h 331"/>
                <a:gd name="T104" fmla="*/ 144 w 159"/>
                <a:gd name="T105" fmla="*/ 264 h 331"/>
                <a:gd name="T106" fmla="*/ 123 w 159"/>
                <a:gd name="T107" fmla="*/ 115 h 331"/>
                <a:gd name="T108" fmla="*/ 130 w 159"/>
                <a:gd name="T109" fmla="*/ 103 h 331"/>
                <a:gd name="T110" fmla="*/ 80 w 159"/>
                <a:gd name="T111" fmla="*/ 116 h 331"/>
                <a:gd name="T112" fmla="*/ 57 w 159"/>
                <a:gd name="T113" fmla="*/ 102 h 331"/>
                <a:gd name="T114" fmla="*/ 37 w 159"/>
                <a:gd name="T115" fmla="*/ 112 h 331"/>
                <a:gd name="T116" fmla="*/ 84 w 159"/>
                <a:gd name="T117" fmla="*/ 49 h 331"/>
                <a:gd name="T118" fmla="*/ 102 w 159"/>
                <a:gd name="T119" fmla="*/ 63 h 331"/>
                <a:gd name="T120" fmla="*/ 52 w 159"/>
                <a:gd name="T121" fmla="*/ 58 h 331"/>
                <a:gd name="T122" fmla="*/ 33 w 159"/>
                <a:gd name="T123" fmla="*/ 6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6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7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9" y="70"/>
                    <a:pt x="9" y="72"/>
                  </a:cubicBezTo>
                  <a:cubicBezTo>
                    <a:pt x="9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9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9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6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1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1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5"/>
                    <a:pt x="130" y="245"/>
                    <a:pt x="130" y="245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9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lnTo>
                    <a:pt x="113" y="249"/>
                  </a:ln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12" y="136"/>
                    <a:pt x="112" y="136"/>
                    <a:pt x="112" y="136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0" y="136"/>
                    <a:pt x="120" y="136"/>
                    <a:pt x="120" y="136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1"/>
                    <a:pt x="149" y="261"/>
                    <a:pt x="149" y="261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4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6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4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9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7"/>
                  </a:cubicBezTo>
                  <a:cubicBezTo>
                    <a:pt x="41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5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1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1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6"/>
                    <a:pt x="82" y="266"/>
                    <a:pt x="82" y="266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1" y="261"/>
                    <a:pt x="101" y="261"/>
                    <a:pt x="101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3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3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3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8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8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580" y="1705"/>
              <a:ext cx="1596" cy="193"/>
            </a:xfrm>
            <a:custGeom>
              <a:avLst/>
              <a:gdLst>
                <a:gd name="T0" fmla="*/ 292 w 1010"/>
                <a:gd name="T1" fmla="*/ 13 h 122"/>
                <a:gd name="T2" fmla="*/ 329 w 1010"/>
                <a:gd name="T3" fmla="*/ 1 h 122"/>
                <a:gd name="T4" fmla="*/ 352 w 1010"/>
                <a:gd name="T5" fmla="*/ 23 h 122"/>
                <a:gd name="T6" fmla="*/ 383 w 1010"/>
                <a:gd name="T7" fmla="*/ 47 h 122"/>
                <a:gd name="T8" fmla="*/ 402 w 1010"/>
                <a:gd name="T9" fmla="*/ 8 h 122"/>
                <a:gd name="T10" fmla="*/ 435 w 1010"/>
                <a:gd name="T11" fmla="*/ 47 h 122"/>
                <a:gd name="T12" fmla="*/ 434 w 1010"/>
                <a:gd name="T13" fmla="*/ 9 h 122"/>
                <a:gd name="T14" fmla="*/ 456 w 1010"/>
                <a:gd name="T15" fmla="*/ 7 h 122"/>
                <a:gd name="T16" fmla="*/ 491 w 1010"/>
                <a:gd name="T17" fmla="*/ 44 h 122"/>
                <a:gd name="T18" fmla="*/ 471 w 1010"/>
                <a:gd name="T19" fmla="*/ 14 h 122"/>
                <a:gd name="T20" fmla="*/ 516 w 1010"/>
                <a:gd name="T21" fmla="*/ 12 h 122"/>
                <a:gd name="T22" fmla="*/ 534 w 1010"/>
                <a:gd name="T23" fmla="*/ 39 h 122"/>
                <a:gd name="T24" fmla="*/ 516 w 1010"/>
                <a:gd name="T25" fmla="*/ 33 h 122"/>
                <a:gd name="T26" fmla="*/ 546 w 1010"/>
                <a:gd name="T27" fmla="*/ 8 h 122"/>
                <a:gd name="T28" fmla="*/ 581 w 1010"/>
                <a:gd name="T29" fmla="*/ 10 h 122"/>
                <a:gd name="T30" fmla="*/ 562 w 1010"/>
                <a:gd name="T31" fmla="*/ 34 h 122"/>
                <a:gd name="T32" fmla="*/ 623 w 1010"/>
                <a:gd name="T33" fmla="*/ 11 h 122"/>
                <a:gd name="T34" fmla="*/ 614 w 1010"/>
                <a:gd name="T35" fmla="*/ 28 h 122"/>
                <a:gd name="T36" fmla="*/ 656 w 1010"/>
                <a:gd name="T37" fmla="*/ 49 h 122"/>
                <a:gd name="T38" fmla="*/ 713 w 1010"/>
                <a:gd name="T39" fmla="*/ 18 h 122"/>
                <a:gd name="T40" fmla="*/ 699 w 1010"/>
                <a:gd name="T41" fmla="*/ 47 h 122"/>
                <a:gd name="T42" fmla="*/ 695 w 1010"/>
                <a:gd name="T43" fmla="*/ 10 h 122"/>
                <a:gd name="T44" fmla="*/ 4 w 1010"/>
                <a:gd name="T45" fmla="*/ 79 h 122"/>
                <a:gd name="T46" fmla="*/ 37 w 1010"/>
                <a:gd name="T47" fmla="*/ 121 h 122"/>
                <a:gd name="T48" fmla="*/ 63 w 1010"/>
                <a:gd name="T49" fmla="*/ 81 h 122"/>
                <a:gd name="T50" fmla="*/ 81 w 1010"/>
                <a:gd name="T51" fmla="*/ 121 h 122"/>
                <a:gd name="T52" fmla="*/ 118 w 1010"/>
                <a:gd name="T53" fmla="*/ 81 h 122"/>
                <a:gd name="T54" fmla="*/ 162 w 1010"/>
                <a:gd name="T55" fmla="*/ 102 h 122"/>
                <a:gd name="T56" fmla="*/ 200 w 1010"/>
                <a:gd name="T57" fmla="*/ 102 h 122"/>
                <a:gd name="T58" fmla="*/ 227 w 1010"/>
                <a:gd name="T59" fmla="*/ 82 h 122"/>
                <a:gd name="T60" fmla="*/ 217 w 1010"/>
                <a:gd name="T61" fmla="*/ 119 h 122"/>
                <a:gd name="T62" fmla="*/ 222 w 1010"/>
                <a:gd name="T63" fmla="*/ 104 h 122"/>
                <a:gd name="T64" fmla="*/ 250 w 1010"/>
                <a:gd name="T65" fmla="*/ 85 h 122"/>
                <a:gd name="T66" fmla="*/ 268 w 1010"/>
                <a:gd name="T67" fmla="*/ 84 h 122"/>
                <a:gd name="T68" fmla="*/ 291 w 1010"/>
                <a:gd name="T69" fmla="*/ 82 h 122"/>
                <a:gd name="T70" fmla="*/ 332 w 1010"/>
                <a:gd name="T71" fmla="*/ 119 h 122"/>
                <a:gd name="T72" fmla="*/ 364 w 1010"/>
                <a:gd name="T73" fmla="*/ 81 h 122"/>
                <a:gd name="T74" fmla="*/ 394 w 1010"/>
                <a:gd name="T75" fmla="*/ 118 h 122"/>
                <a:gd name="T76" fmla="*/ 449 w 1010"/>
                <a:gd name="T77" fmla="*/ 106 h 122"/>
                <a:gd name="T78" fmla="*/ 448 w 1010"/>
                <a:gd name="T79" fmla="*/ 104 h 122"/>
                <a:gd name="T80" fmla="*/ 470 w 1010"/>
                <a:gd name="T81" fmla="*/ 83 h 122"/>
                <a:gd name="T82" fmla="*/ 505 w 1010"/>
                <a:gd name="T83" fmla="*/ 121 h 122"/>
                <a:gd name="T84" fmla="*/ 528 w 1010"/>
                <a:gd name="T85" fmla="*/ 121 h 122"/>
                <a:gd name="T86" fmla="*/ 530 w 1010"/>
                <a:gd name="T87" fmla="*/ 83 h 122"/>
                <a:gd name="T88" fmla="*/ 598 w 1010"/>
                <a:gd name="T89" fmla="*/ 77 h 122"/>
                <a:gd name="T90" fmla="*/ 619 w 1010"/>
                <a:gd name="T91" fmla="*/ 80 h 122"/>
                <a:gd name="T92" fmla="*/ 648 w 1010"/>
                <a:gd name="T93" fmla="*/ 88 h 122"/>
                <a:gd name="T94" fmla="*/ 644 w 1010"/>
                <a:gd name="T95" fmla="*/ 101 h 122"/>
                <a:gd name="T96" fmla="*/ 627 w 1010"/>
                <a:gd name="T97" fmla="*/ 120 h 122"/>
                <a:gd name="T98" fmla="*/ 679 w 1010"/>
                <a:gd name="T99" fmla="*/ 83 h 122"/>
                <a:gd name="T100" fmla="*/ 743 w 1010"/>
                <a:gd name="T101" fmla="*/ 121 h 122"/>
                <a:gd name="T102" fmla="*/ 715 w 1010"/>
                <a:gd name="T103" fmla="*/ 121 h 122"/>
                <a:gd name="T104" fmla="*/ 714 w 1010"/>
                <a:gd name="T105" fmla="*/ 82 h 122"/>
                <a:gd name="T106" fmla="*/ 742 w 1010"/>
                <a:gd name="T107" fmla="*/ 82 h 122"/>
                <a:gd name="T108" fmla="*/ 756 w 1010"/>
                <a:gd name="T109" fmla="*/ 81 h 122"/>
                <a:gd name="T110" fmla="*/ 787 w 1010"/>
                <a:gd name="T111" fmla="*/ 118 h 122"/>
                <a:gd name="T112" fmla="*/ 876 w 1010"/>
                <a:gd name="T113" fmla="*/ 117 h 122"/>
                <a:gd name="T114" fmla="*/ 853 w 1010"/>
                <a:gd name="T115" fmla="*/ 82 h 122"/>
                <a:gd name="T116" fmla="*/ 904 w 1010"/>
                <a:gd name="T117" fmla="*/ 119 h 122"/>
                <a:gd name="T118" fmla="*/ 967 w 1010"/>
                <a:gd name="T119" fmla="*/ 116 h 122"/>
                <a:gd name="T120" fmla="*/ 941 w 1010"/>
                <a:gd name="T121" fmla="*/ 114 h 122"/>
                <a:gd name="T122" fmla="*/ 982 w 1010"/>
                <a:gd name="T123" fmla="*/ 85 h 122"/>
                <a:gd name="T124" fmla="*/ 996 w 1010"/>
                <a:gd name="T125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0" h="122">
                  <a:moveTo>
                    <a:pt x="335" y="40"/>
                  </a:moveTo>
                  <a:cubicBezTo>
                    <a:pt x="335" y="42"/>
                    <a:pt x="336" y="46"/>
                    <a:pt x="338" y="46"/>
                  </a:cubicBezTo>
                  <a:cubicBezTo>
                    <a:pt x="340" y="47"/>
                    <a:pt x="342" y="47"/>
                    <a:pt x="342" y="47"/>
                  </a:cubicBezTo>
                  <a:cubicBezTo>
                    <a:pt x="343" y="47"/>
                    <a:pt x="343" y="47"/>
                    <a:pt x="343" y="47"/>
                  </a:cubicBezTo>
                  <a:cubicBezTo>
                    <a:pt x="343" y="48"/>
                    <a:pt x="342" y="48"/>
                    <a:pt x="341" y="48"/>
                  </a:cubicBezTo>
                  <a:cubicBezTo>
                    <a:pt x="340" y="48"/>
                    <a:pt x="333" y="48"/>
                    <a:pt x="331" y="47"/>
                  </a:cubicBezTo>
                  <a:cubicBezTo>
                    <a:pt x="330" y="47"/>
                    <a:pt x="329" y="47"/>
                    <a:pt x="329" y="47"/>
                  </a:cubicBezTo>
                  <a:cubicBezTo>
                    <a:pt x="329" y="47"/>
                    <a:pt x="329" y="46"/>
                    <a:pt x="330" y="46"/>
                  </a:cubicBezTo>
                  <a:cubicBezTo>
                    <a:pt x="330" y="46"/>
                    <a:pt x="330" y="45"/>
                    <a:pt x="330" y="44"/>
                  </a:cubicBezTo>
                  <a:cubicBezTo>
                    <a:pt x="327" y="12"/>
                    <a:pt x="327" y="12"/>
                    <a:pt x="327" y="12"/>
                  </a:cubicBezTo>
                  <a:cubicBezTo>
                    <a:pt x="327" y="12"/>
                    <a:pt x="327" y="12"/>
                    <a:pt x="327" y="12"/>
                  </a:cubicBezTo>
                  <a:cubicBezTo>
                    <a:pt x="312" y="44"/>
                    <a:pt x="312" y="44"/>
                    <a:pt x="312" y="44"/>
                  </a:cubicBezTo>
                  <a:cubicBezTo>
                    <a:pt x="310" y="47"/>
                    <a:pt x="310" y="48"/>
                    <a:pt x="310" y="48"/>
                  </a:cubicBezTo>
                  <a:cubicBezTo>
                    <a:pt x="309" y="48"/>
                    <a:pt x="309" y="47"/>
                    <a:pt x="308" y="45"/>
                  </a:cubicBezTo>
                  <a:cubicBezTo>
                    <a:pt x="306" y="42"/>
                    <a:pt x="301" y="31"/>
                    <a:pt x="301" y="31"/>
                  </a:cubicBezTo>
                  <a:cubicBezTo>
                    <a:pt x="300" y="29"/>
                    <a:pt x="293" y="15"/>
                    <a:pt x="292" y="13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42"/>
                    <a:pt x="290" y="42"/>
                    <a:pt x="290" y="42"/>
                  </a:cubicBezTo>
                  <a:cubicBezTo>
                    <a:pt x="290" y="43"/>
                    <a:pt x="290" y="44"/>
                    <a:pt x="290" y="45"/>
                  </a:cubicBezTo>
                  <a:cubicBezTo>
                    <a:pt x="290" y="46"/>
                    <a:pt x="290" y="46"/>
                    <a:pt x="291" y="47"/>
                  </a:cubicBezTo>
                  <a:cubicBezTo>
                    <a:pt x="292" y="47"/>
                    <a:pt x="293" y="47"/>
                    <a:pt x="294" y="47"/>
                  </a:cubicBezTo>
                  <a:cubicBezTo>
                    <a:pt x="294" y="47"/>
                    <a:pt x="294" y="47"/>
                    <a:pt x="294" y="47"/>
                  </a:cubicBezTo>
                  <a:cubicBezTo>
                    <a:pt x="294" y="48"/>
                    <a:pt x="294" y="48"/>
                    <a:pt x="293" y="48"/>
                  </a:cubicBezTo>
                  <a:cubicBezTo>
                    <a:pt x="291" y="48"/>
                    <a:pt x="288" y="48"/>
                    <a:pt x="287" y="48"/>
                  </a:cubicBezTo>
                  <a:cubicBezTo>
                    <a:pt x="287" y="48"/>
                    <a:pt x="284" y="48"/>
                    <a:pt x="282" y="48"/>
                  </a:cubicBezTo>
                  <a:cubicBezTo>
                    <a:pt x="281" y="48"/>
                    <a:pt x="281" y="48"/>
                    <a:pt x="281" y="47"/>
                  </a:cubicBezTo>
                  <a:cubicBezTo>
                    <a:pt x="281" y="47"/>
                    <a:pt x="281" y="47"/>
                    <a:pt x="282" y="47"/>
                  </a:cubicBezTo>
                  <a:cubicBezTo>
                    <a:pt x="282" y="47"/>
                    <a:pt x="283" y="47"/>
                    <a:pt x="283" y="47"/>
                  </a:cubicBezTo>
                  <a:cubicBezTo>
                    <a:pt x="286" y="46"/>
                    <a:pt x="286" y="44"/>
                    <a:pt x="286" y="42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90" y="1"/>
                    <a:pt x="291" y="0"/>
                    <a:pt x="291" y="0"/>
                  </a:cubicBezTo>
                  <a:cubicBezTo>
                    <a:pt x="291" y="0"/>
                    <a:pt x="292" y="1"/>
                    <a:pt x="292" y="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30" y="0"/>
                    <a:pt x="330" y="0"/>
                  </a:cubicBezTo>
                  <a:cubicBezTo>
                    <a:pt x="330" y="0"/>
                    <a:pt x="331" y="1"/>
                    <a:pt x="331" y="2"/>
                  </a:cubicBezTo>
                  <a:lnTo>
                    <a:pt x="335" y="40"/>
                  </a:lnTo>
                  <a:close/>
                  <a:moveTo>
                    <a:pt x="357" y="33"/>
                  </a:moveTo>
                  <a:cubicBezTo>
                    <a:pt x="357" y="38"/>
                    <a:pt x="357" y="42"/>
                    <a:pt x="358" y="44"/>
                  </a:cubicBezTo>
                  <a:cubicBezTo>
                    <a:pt x="358" y="45"/>
                    <a:pt x="358" y="46"/>
                    <a:pt x="359" y="47"/>
                  </a:cubicBezTo>
                  <a:cubicBezTo>
                    <a:pt x="360" y="47"/>
                    <a:pt x="361" y="47"/>
                    <a:pt x="362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359" y="48"/>
                    <a:pt x="355" y="48"/>
                    <a:pt x="355" y="48"/>
                  </a:cubicBezTo>
                  <a:cubicBezTo>
                    <a:pt x="354" y="48"/>
                    <a:pt x="351" y="48"/>
                    <a:pt x="349" y="48"/>
                  </a:cubicBezTo>
                  <a:cubicBezTo>
                    <a:pt x="349" y="48"/>
                    <a:pt x="348" y="48"/>
                    <a:pt x="348" y="47"/>
                  </a:cubicBezTo>
                  <a:cubicBezTo>
                    <a:pt x="348" y="47"/>
                    <a:pt x="349" y="47"/>
                    <a:pt x="349" y="47"/>
                  </a:cubicBezTo>
                  <a:cubicBezTo>
                    <a:pt x="349" y="47"/>
                    <a:pt x="350" y="47"/>
                    <a:pt x="351" y="47"/>
                  </a:cubicBezTo>
                  <a:cubicBezTo>
                    <a:pt x="352" y="46"/>
                    <a:pt x="352" y="45"/>
                    <a:pt x="352" y="44"/>
                  </a:cubicBezTo>
                  <a:cubicBezTo>
                    <a:pt x="352" y="42"/>
                    <a:pt x="352" y="38"/>
                    <a:pt x="352" y="33"/>
                  </a:cubicBezTo>
                  <a:cubicBezTo>
                    <a:pt x="352" y="23"/>
                    <a:pt x="352" y="23"/>
                    <a:pt x="352" y="23"/>
                  </a:cubicBezTo>
                  <a:cubicBezTo>
                    <a:pt x="352" y="15"/>
                    <a:pt x="352" y="14"/>
                    <a:pt x="352" y="12"/>
                  </a:cubicBezTo>
                  <a:cubicBezTo>
                    <a:pt x="352" y="10"/>
                    <a:pt x="352" y="9"/>
                    <a:pt x="350" y="9"/>
                  </a:cubicBezTo>
                  <a:cubicBezTo>
                    <a:pt x="350" y="9"/>
                    <a:pt x="349" y="9"/>
                    <a:pt x="349" y="9"/>
                  </a:cubicBezTo>
                  <a:cubicBezTo>
                    <a:pt x="349" y="9"/>
                    <a:pt x="348" y="9"/>
                    <a:pt x="348" y="9"/>
                  </a:cubicBezTo>
                  <a:cubicBezTo>
                    <a:pt x="348" y="8"/>
                    <a:pt x="349" y="8"/>
                    <a:pt x="349" y="8"/>
                  </a:cubicBezTo>
                  <a:cubicBezTo>
                    <a:pt x="351" y="8"/>
                    <a:pt x="354" y="8"/>
                    <a:pt x="355" y="8"/>
                  </a:cubicBezTo>
                  <a:cubicBezTo>
                    <a:pt x="355" y="8"/>
                    <a:pt x="359" y="8"/>
                    <a:pt x="360" y="8"/>
                  </a:cubicBezTo>
                  <a:cubicBezTo>
                    <a:pt x="361" y="8"/>
                    <a:pt x="361" y="8"/>
                    <a:pt x="361" y="9"/>
                  </a:cubicBezTo>
                  <a:cubicBezTo>
                    <a:pt x="361" y="9"/>
                    <a:pt x="361" y="9"/>
                    <a:pt x="361" y="9"/>
                  </a:cubicBezTo>
                  <a:cubicBezTo>
                    <a:pt x="360" y="9"/>
                    <a:pt x="360" y="9"/>
                    <a:pt x="359" y="9"/>
                  </a:cubicBezTo>
                  <a:cubicBezTo>
                    <a:pt x="358" y="9"/>
                    <a:pt x="357" y="10"/>
                    <a:pt x="357" y="12"/>
                  </a:cubicBezTo>
                  <a:cubicBezTo>
                    <a:pt x="357" y="14"/>
                    <a:pt x="357" y="15"/>
                    <a:pt x="357" y="23"/>
                  </a:cubicBezTo>
                  <a:lnTo>
                    <a:pt x="357" y="33"/>
                  </a:lnTo>
                  <a:close/>
                  <a:moveTo>
                    <a:pt x="377" y="41"/>
                  </a:moveTo>
                  <a:cubicBezTo>
                    <a:pt x="378" y="45"/>
                    <a:pt x="378" y="46"/>
                    <a:pt x="380" y="47"/>
                  </a:cubicBezTo>
                  <a:cubicBezTo>
                    <a:pt x="380" y="47"/>
                    <a:pt x="382" y="47"/>
                    <a:pt x="382" y="47"/>
                  </a:cubicBezTo>
                  <a:cubicBezTo>
                    <a:pt x="382" y="47"/>
                    <a:pt x="383" y="47"/>
                    <a:pt x="383" y="47"/>
                  </a:cubicBezTo>
                  <a:cubicBezTo>
                    <a:pt x="383" y="48"/>
                    <a:pt x="382" y="48"/>
                    <a:pt x="382" y="48"/>
                  </a:cubicBezTo>
                  <a:cubicBezTo>
                    <a:pt x="379" y="48"/>
                    <a:pt x="376" y="48"/>
                    <a:pt x="376" y="48"/>
                  </a:cubicBezTo>
                  <a:cubicBezTo>
                    <a:pt x="375" y="48"/>
                    <a:pt x="373" y="48"/>
                    <a:pt x="371" y="48"/>
                  </a:cubicBezTo>
                  <a:cubicBezTo>
                    <a:pt x="370" y="48"/>
                    <a:pt x="370" y="48"/>
                    <a:pt x="370" y="47"/>
                  </a:cubicBezTo>
                  <a:cubicBezTo>
                    <a:pt x="370" y="47"/>
                    <a:pt x="370" y="47"/>
                    <a:pt x="370" y="47"/>
                  </a:cubicBezTo>
                  <a:cubicBezTo>
                    <a:pt x="371" y="47"/>
                    <a:pt x="372" y="47"/>
                    <a:pt x="372" y="47"/>
                  </a:cubicBezTo>
                  <a:cubicBezTo>
                    <a:pt x="374" y="46"/>
                    <a:pt x="374" y="45"/>
                    <a:pt x="374" y="40"/>
                  </a:cubicBezTo>
                  <a:cubicBezTo>
                    <a:pt x="374" y="10"/>
                    <a:pt x="374" y="10"/>
                    <a:pt x="374" y="10"/>
                  </a:cubicBezTo>
                  <a:cubicBezTo>
                    <a:pt x="374" y="8"/>
                    <a:pt x="374" y="7"/>
                    <a:pt x="375" y="7"/>
                  </a:cubicBezTo>
                  <a:cubicBezTo>
                    <a:pt x="375" y="7"/>
                    <a:pt x="376" y="8"/>
                    <a:pt x="377" y="9"/>
                  </a:cubicBezTo>
                  <a:cubicBezTo>
                    <a:pt x="378" y="10"/>
                    <a:pt x="386" y="18"/>
                    <a:pt x="394" y="27"/>
                  </a:cubicBezTo>
                  <a:cubicBezTo>
                    <a:pt x="399" y="32"/>
                    <a:pt x="405" y="39"/>
                    <a:pt x="407" y="40"/>
                  </a:cubicBezTo>
                  <a:cubicBezTo>
                    <a:pt x="406" y="14"/>
                    <a:pt x="406" y="14"/>
                    <a:pt x="406" y="14"/>
                  </a:cubicBezTo>
                  <a:cubicBezTo>
                    <a:pt x="406" y="11"/>
                    <a:pt x="406" y="10"/>
                    <a:pt x="404" y="9"/>
                  </a:cubicBezTo>
                  <a:cubicBezTo>
                    <a:pt x="403" y="9"/>
                    <a:pt x="402" y="9"/>
                    <a:pt x="402" y="9"/>
                  </a:cubicBezTo>
                  <a:cubicBezTo>
                    <a:pt x="401" y="9"/>
                    <a:pt x="401" y="9"/>
                    <a:pt x="401" y="8"/>
                  </a:cubicBezTo>
                  <a:cubicBezTo>
                    <a:pt x="401" y="8"/>
                    <a:pt x="402" y="8"/>
                    <a:pt x="402" y="8"/>
                  </a:cubicBezTo>
                  <a:cubicBezTo>
                    <a:pt x="405" y="8"/>
                    <a:pt x="407" y="8"/>
                    <a:pt x="408" y="8"/>
                  </a:cubicBezTo>
                  <a:cubicBezTo>
                    <a:pt x="409" y="8"/>
                    <a:pt x="410" y="8"/>
                    <a:pt x="413" y="8"/>
                  </a:cubicBezTo>
                  <a:cubicBezTo>
                    <a:pt x="413" y="8"/>
                    <a:pt x="414" y="8"/>
                    <a:pt x="414" y="8"/>
                  </a:cubicBezTo>
                  <a:cubicBezTo>
                    <a:pt x="414" y="9"/>
                    <a:pt x="413" y="9"/>
                    <a:pt x="413" y="9"/>
                  </a:cubicBezTo>
                  <a:cubicBezTo>
                    <a:pt x="413" y="9"/>
                    <a:pt x="412" y="9"/>
                    <a:pt x="412" y="9"/>
                  </a:cubicBezTo>
                  <a:cubicBezTo>
                    <a:pt x="410" y="9"/>
                    <a:pt x="410" y="11"/>
                    <a:pt x="410" y="14"/>
                  </a:cubicBezTo>
                  <a:cubicBezTo>
                    <a:pt x="410" y="44"/>
                    <a:pt x="410" y="44"/>
                    <a:pt x="410" y="44"/>
                  </a:cubicBezTo>
                  <a:cubicBezTo>
                    <a:pt x="410" y="48"/>
                    <a:pt x="410" y="48"/>
                    <a:pt x="409" y="48"/>
                  </a:cubicBezTo>
                  <a:cubicBezTo>
                    <a:pt x="409" y="48"/>
                    <a:pt x="408" y="48"/>
                    <a:pt x="405" y="45"/>
                  </a:cubicBezTo>
                  <a:cubicBezTo>
                    <a:pt x="404" y="44"/>
                    <a:pt x="397" y="37"/>
                    <a:pt x="391" y="31"/>
                  </a:cubicBezTo>
                  <a:cubicBezTo>
                    <a:pt x="385" y="24"/>
                    <a:pt x="378" y="18"/>
                    <a:pt x="377" y="16"/>
                  </a:cubicBezTo>
                  <a:lnTo>
                    <a:pt x="377" y="41"/>
                  </a:lnTo>
                  <a:close/>
                  <a:moveTo>
                    <a:pt x="430" y="33"/>
                  </a:moveTo>
                  <a:cubicBezTo>
                    <a:pt x="430" y="38"/>
                    <a:pt x="430" y="42"/>
                    <a:pt x="431" y="44"/>
                  </a:cubicBezTo>
                  <a:cubicBezTo>
                    <a:pt x="431" y="45"/>
                    <a:pt x="431" y="46"/>
                    <a:pt x="432" y="47"/>
                  </a:cubicBezTo>
                  <a:cubicBezTo>
                    <a:pt x="433" y="47"/>
                    <a:pt x="434" y="47"/>
                    <a:pt x="435" y="47"/>
                  </a:cubicBezTo>
                  <a:cubicBezTo>
                    <a:pt x="435" y="47"/>
                    <a:pt x="435" y="47"/>
                    <a:pt x="435" y="47"/>
                  </a:cubicBezTo>
                  <a:cubicBezTo>
                    <a:pt x="435" y="48"/>
                    <a:pt x="435" y="48"/>
                    <a:pt x="435" y="48"/>
                  </a:cubicBezTo>
                  <a:cubicBezTo>
                    <a:pt x="432" y="48"/>
                    <a:pt x="428" y="48"/>
                    <a:pt x="428" y="48"/>
                  </a:cubicBezTo>
                  <a:cubicBezTo>
                    <a:pt x="427" y="48"/>
                    <a:pt x="424" y="48"/>
                    <a:pt x="422" y="48"/>
                  </a:cubicBezTo>
                  <a:cubicBezTo>
                    <a:pt x="422" y="48"/>
                    <a:pt x="421" y="48"/>
                    <a:pt x="421" y="47"/>
                  </a:cubicBezTo>
                  <a:cubicBezTo>
                    <a:pt x="421" y="47"/>
                    <a:pt x="422" y="47"/>
                    <a:pt x="422" y="47"/>
                  </a:cubicBezTo>
                  <a:cubicBezTo>
                    <a:pt x="422" y="47"/>
                    <a:pt x="423" y="47"/>
                    <a:pt x="424" y="47"/>
                  </a:cubicBezTo>
                  <a:cubicBezTo>
                    <a:pt x="425" y="46"/>
                    <a:pt x="425" y="45"/>
                    <a:pt x="425" y="44"/>
                  </a:cubicBezTo>
                  <a:cubicBezTo>
                    <a:pt x="425" y="42"/>
                    <a:pt x="425" y="38"/>
                    <a:pt x="425" y="33"/>
                  </a:cubicBezTo>
                  <a:cubicBezTo>
                    <a:pt x="425" y="23"/>
                    <a:pt x="425" y="23"/>
                    <a:pt x="425" y="23"/>
                  </a:cubicBezTo>
                  <a:cubicBezTo>
                    <a:pt x="425" y="15"/>
                    <a:pt x="425" y="14"/>
                    <a:pt x="425" y="12"/>
                  </a:cubicBezTo>
                  <a:cubicBezTo>
                    <a:pt x="425" y="10"/>
                    <a:pt x="425" y="9"/>
                    <a:pt x="423" y="9"/>
                  </a:cubicBezTo>
                  <a:cubicBezTo>
                    <a:pt x="423" y="9"/>
                    <a:pt x="422" y="9"/>
                    <a:pt x="422" y="9"/>
                  </a:cubicBezTo>
                  <a:cubicBezTo>
                    <a:pt x="422" y="9"/>
                    <a:pt x="421" y="9"/>
                    <a:pt x="421" y="9"/>
                  </a:cubicBezTo>
                  <a:cubicBezTo>
                    <a:pt x="421" y="8"/>
                    <a:pt x="422" y="8"/>
                    <a:pt x="422" y="8"/>
                  </a:cubicBezTo>
                  <a:cubicBezTo>
                    <a:pt x="424" y="8"/>
                    <a:pt x="427" y="8"/>
                    <a:pt x="428" y="8"/>
                  </a:cubicBezTo>
                  <a:cubicBezTo>
                    <a:pt x="428" y="8"/>
                    <a:pt x="432" y="8"/>
                    <a:pt x="433" y="8"/>
                  </a:cubicBezTo>
                  <a:cubicBezTo>
                    <a:pt x="434" y="8"/>
                    <a:pt x="434" y="8"/>
                    <a:pt x="434" y="9"/>
                  </a:cubicBezTo>
                  <a:cubicBezTo>
                    <a:pt x="434" y="9"/>
                    <a:pt x="434" y="9"/>
                    <a:pt x="434" y="9"/>
                  </a:cubicBezTo>
                  <a:cubicBezTo>
                    <a:pt x="433" y="9"/>
                    <a:pt x="433" y="9"/>
                    <a:pt x="432" y="9"/>
                  </a:cubicBezTo>
                  <a:cubicBezTo>
                    <a:pt x="431" y="9"/>
                    <a:pt x="430" y="10"/>
                    <a:pt x="430" y="12"/>
                  </a:cubicBezTo>
                  <a:cubicBezTo>
                    <a:pt x="430" y="14"/>
                    <a:pt x="430" y="15"/>
                    <a:pt x="430" y="23"/>
                  </a:cubicBezTo>
                  <a:lnTo>
                    <a:pt x="430" y="33"/>
                  </a:lnTo>
                  <a:close/>
                  <a:moveTo>
                    <a:pt x="444" y="47"/>
                  </a:moveTo>
                  <a:cubicBezTo>
                    <a:pt x="443" y="47"/>
                    <a:pt x="443" y="47"/>
                    <a:pt x="443" y="45"/>
                  </a:cubicBezTo>
                  <a:cubicBezTo>
                    <a:pt x="443" y="43"/>
                    <a:pt x="443" y="40"/>
                    <a:pt x="443" y="40"/>
                  </a:cubicBezTo>
                  <a:cubicBezTo>
                    <a:pt x="443" y="39"/>
                    <a:pt x="443" y="39"/>
                    <a:pt x="443" y="39"/>
                  </a:cubicBezTo>
                  <a:cubicBezTo>
                    <a:pt x="444" y="39"/>
                    <a:pt x="444" y="39"/>
                    <a:pt x="444" y="39"/>
                  </a:cubicBezTo>
                  <a:cubicBezTo>
                    <a:pt x="444" y="40"/>
                    <a:pt x="444" y="40"/>
                    <a:pt x="444" y="41"/>
                  </a:cubicBezTo>
                  <a:cubicBezTo>
                    <a:pt x="445" y="45"/>
                    <a:pt x="449" y="46"/>
                    <a:pt x="453" y="46"/>
                  </a:cubicBezTo>
                  <a:cubicBezTo>
                    <a:pt x="458" y="46"/>
                    <a:pt x="461" y="43"/>
                    <a:pt x="461" y="39"/>
                  </a:cubicBezTo>
                  <a:cubicBezTo>
                    <a:pt x="461" y="36"/>
                    <a:pt x="459" y="34"/>
                    <a:pt x="454" y="30"/>
                  </a:cubicBezTo>
                  <a:cubicBezTo>
                    <a:pt x="452" y="28"/>
                    <a:pt x="452" y="28"/>
                    <a:pt x="452" y="28"/>
                  </a:cubicBezTo>
                  <a:cubicBezTo>
                    <a:pt x="446" y="24"/>
                    <a:pt x="444" y="21"/>
                    <a:pt x="444" y="17"/>
                  </a:cubicBezTo>
                  <a:cubicBezTo>
                    <a:pt x="444" y="11"/>
                    <a:pt x="449" y="7"/>
                    <a:pt x="456" y="7"/>
                  </a:cubicBezTo>
                  <a:cubicBezTo>
                    <a:pt x="458" y="7"/>
                    <a:pt x="460" y="8"/>
                    <a:pt x="461" y="8"/>
                  </a:cubicBezTo>
                  <a:cubicBezTo>
                    <a:pt x="463" y="8"/>
                    <a:pt x="463" y="8"/>
                    <a:pt x="463" y="8"/>
                  </a:cubicBezTo>
                  <a:cubicBezTo>
                    <a:pt x="464" y="8"/>
                    <a:pt x="464" y="8"/>
                    <a:pt x="464" y="9"/>
                  </a:cubicBezTo>
                  <a:cubicBezTo>
                    <a:pt x="464" y="9"/>
                    <a:pt x="464" y="11"/>
                    <a:pt x="464" y="14"/>
                  </a:cubicBezTo>
                  <a:cubicBezTo>
                    <a:pt x="464" y="15"/>
                    <a:pt x="464" y="15"/>
                    <a:pt x="463" y="15"/>
                  </a:cubicBezTo>
                  <a:cubicBezTo>
                    <a:pt x="463" y="15"/>
                    <a:pt x="463" y="15"/>
                    <a:pt x="463" y="15"/>
                  </a:cubicBezTo>
                  <a:cubicBezTo>
                    <a:pt x="463" y="14"/>
                    <a:pt x="462" y="13"/>
                    <a:pt x="462" y="12"/>
                  </a:cubicBezTo>
                  <a:cubicBezTo>
                    <a:pt x="462" y="11"/>
                    <a:pt x="460" y="9"/>
                    <a:pt x="455" y="9"/>
                  </a:cubicBezTo>
                  <a:cubicBezTo>
                    <a:pt x="451" y="9"/>
                    <a:pt x="448" y="11"/>
                    <a:pt x="448" y="15"/>
                  </a:cubicBezTo>
                  <a:cubicBezTo>
                    <a:pt x="448" y="18"/>
                    <a:pt x="449" y="20"/>
                    <a:pt x="455" y="24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63" y="30"/>
                    <a:pt x="465" y="33"/>
                    <a:pt x="465" y="38"/>
                  </a:cubicBezTo>
                  <a:cubicBezTo>
                    <a:pt x="465" y="41"/>
                    <a:pt x="464" y="44"/>
                    <a:pt x="460" y="47"/>
                  </a:cubicBezTo>
                  <a:cubicBezTo>
                    <a:pt x="458" y="48"/>
                    <a:pt x="454" y="49"/>
                    <a:pt x="451" y="49"/>
                  </a:cubicBezTo>
                  <a:cubicBezTo>
                    <a:pt x="449" y="49"/>
                    <a:pt x="446" y="48"/>
                    <a:pt x="444" y="47"/>
                  </a:cubicBezTo>
                  <a:close/>
                  <a:moveTo>
                    <a:pt x="491" y="33"/>
                  </a:moveTo>
                  <a:cubicBezTo>
                    <a:pt x="491" y="38"/>
                    <a:pt x="491" y="42"/>
                    <a:pt x="491" y="44"/>
                  </a:cubicBezTo>
                  <a:cubicBezTo>
                    <a:pt x="492" y="45"/>
                    <a:pt x="492" y="46"/>
                    <a:pt x="493" y="47"/>
                  </a:cubicBezTo>
                  <a:cubicBezTo>
                    <a:pt x="494" y="47"/>
                    <a:pt x="495" y="47"/>
                    <a:pt x="496" y="47"/>
                  </a:cubicBezTo>
                  <a:cubicBezTo>
                    <a:pt x="496" y="47"/>
                    <a:pt x="496" y="47"/>
                    <a:pt x="496" y="47"/>
                  </a:cubicBezTo>
                  <a:cubicBezTo>
                    <a:pt x="496" y="48"/>
                    <a:pt x="496" y="48"/>
                    <a:pt x="495" y="48"/>
                  </a:cubicBezTo>
                  <a:cubicBezTo>
                    <a:pt x="493" y="48"/>
                    <a:pt x="489" y="48"/>
                    <a:pt x="489" y="48"/>
                  </a:cubicBezTo>
                  <a:cubicBezTo>
                    <a:pt x="489" y="48"/>
                    <a:pt x="485" y="48"/>
                    <a:pt x="483" y="48"/>
                  </a:cubicBezTo>
                  <a:cubicBezTo>
                    <a:pt x="483" y="48"/>
                    <a:pt x="482" y="48"/>
                    <a:pt x="482" y="47"/>
                  </a:cubicBezTo>
                  <a:cubicBezTo>
                    <a:pt x="482" y="47"/>
                    <a:pt x="482" y="47"/>
                    <a:pt x="483" y="47"/>
                  </a:cubicBezTo>
                  <a:cubicBezTo>
                    <a:pt x="483" y="47"/>
                    <a:pt x="484" y="47"/>
                    <a:pt x="484" y="47"/>
                  </a:cubicBezTo>
                  <a:cubicBezTo>
                    <a:pt x="485" y="47"/>
                    <a:pt x="486" y="45"/>
                    <a:pt x="486" y="44"/>
                  </a:cubicBezTo>
                  <a:cubicBezTo>
                    <a:pt x="486" y="42"/>
                    <a:pt x="486" y="38"/>
                    <a:pt x="486" y="33"/>
                  </a:cubicBezTo>
                  <a:cubicBezTo>
                    <a:pt x="486" y="11"/>
                    <a:pt x="486" y="11"/>
                    <a:pt x="486" y="11"/>
                  </a:cubicBezTo>
                  <a:cubicBezTo>
                    <a:pt x="478" y="11"/>
                    <a:pt x="478" y="11"/>
                    <a:pt x="478" y="11"/>
                  </a:cubicBezTo>
                  <a:cubicBezTo>
                    <a:pt x="475" y="11"/>
                    <a:pt x="474" y="11"/>
                    <a:pt x="473" y="12"/>
                  </a:cubicBezTo>
                  <a:cubicBezTo>
                    <a:pt x="472" y="13"/>
                    <a:pt x="472" y="14"/>
                    <a:pt x="472" y="14"/>
                  </a:cubicBezTo>
                  <a:cubicBezTo>
                    <a:pt x="472" y="14"/>
                    <a:pt x="472" y="14"/>
                    <a:pt x="471" y="14"/>
                  </a:cubicBezTo>
                  <a:cubicBezTo>
                    <a:pt x="471" y="14"/>
                    <a:pt x="471" y="14"/>
                    <a:pt x="471" y="14"/>
                  </a:cubicBezTo>
                  <a:cubicBezTo>
                    <a:pt x="471" y="13"/>
                    <a:pt x="472" y="9"/>
                    <a:pt x="472" y="8"/>
                  </a:cubicBezTo>
                  <a:cubicBezTo>
                    <a:pt x="472" y="8"/>
                    <a:pt x="473" y="7"/>
                    <a:pt x="473" y="7"/>
                  </a:cubicBezTo>
                  <a:cubicBezTo>
                    <a:pt x="473" y="7"/>
                    <a:pt x="474" y="8"/>
                    <a:pt x="475" y="8"/>
                  </a:cubicBezTo>
                  <a:cubicBezTo>
                    <a:pt x="477" y="8"/>
                    <a:pt x="479" y="8"/>
                    <a:pt x="479" y="8"/>
                  </a:cubicBezTo>
                  <a:cubicBezTo>
                    <a:pt x="500" y="8"/>
                    <a:pt x="500" y="8"/>
                    <a:pt x="500" y="8"/>
                  </a:cubicBezTo>
                  <a:cubicBezTo>
                    <a:pt x="502" y="8"/>
                    <a:pt x="503" y="8"/>
                    <a:pt x="504" y="8"/>
                  </a:cubicBezTo>
                  <a:cubicBezTo>
                    <a:pt x="505" y="8"/>
                    <a:pt x="505" y="8"/>
                    <a:pt x="505" y="8"/>
                  </a:cubicBezTo>
                  <a:cubicBezTo>
                    <a:pt x="506" y="8"/>
                    <a:pt x="506" y="8"/>
                    <a:pt x="506" y="8"/>
                  </a:cubicBezTo>
                  <a:cubicBezTo>
                    <a:pt x="506" y="10"/>
                    <a:pt x="505" y="14"/>
                    <a:pt x="505" y="14"/>
                  </a:cubicBezTo>
                  <a:cubicBezTo>
                    <a:pt x="505" y="15"/>
                    <a:pt x="505" y="15"/>
                    <a:pt x="505" y="15"/>
                  </a:cubicBezTo>
                  <a:cubicBezTo>
                    <a:pt x="505" y="15"/>
                    <a:pt x="505" y="15"/>
                    <a:pt x="505" y="14"/>
                  </a:cubicBezTo>
                  <a:cubicBezTo>
                    <a:pt x="504" y="14"/>
                    <a:pt x="504" y="14"/>
                    <a:pt x="504" y="14"/>
                  </a:cubicBezTo>
                  <a:cubicBezTo>
                    <a:pt x="504" y="12"/>
                    <a:pt x="503" y="11"/>
                    <a:pt x="498" y="11"/>
                  </a:cubicBezTo>
                  <a:cubicBezTo>
                    <a:pt x="491" y="11"/>
                    <a:pt x="491" y="11"/>
                    <a:pt x="491" y="11"/>
                  </a:cubicBezTo>
                  <a:lnTo>
                    <a:pt x="491" y="33"/>
                  </a:lnTo>
                  <a:close/>
                  <a:moveTo>
                    <a:pt x="516" y="23"/>
                  </a:moveTo>
                  <a:cubicBezTo>
                    <a:pt x="516" y="15"/>
                    <a:pt x="516" y="14"/>
                    <a:pt x="516" y="12"/>
                  </a:cubicBezTo>
                  <a:cubicBezTo>
                    <a:pt x="515" y="10"/>
                    <a:pt x="515" y="9"/>
                    <a:pt x="513" y="9"/>
                  </a:cubicBezTo>
                  <a:cubicBezTo>
                    <a:pt x="513" y="9"/>
                    <a:pt x="512" y="9"/>
                    <a:pt x="511" y="9"/>
                  </a:cubicBezTo>
                  <a:cubicBezTo>
                    <a:pt x="511" y="9"/>
                    <a:pt x="511" y="9"/>
                    <a:pt x="511" y="9"/>
                  </a:cubicBezTo>
                  <a:cubicBezTo>
                    <a:pt x="511" y="8"/>
                    <a:pt x="511" y="8"/>
                    <a:pt x="512" y="8"/>
                  </a:cubicBezTo>
                  <a:cubicBezTo>
                    <a:pt x="514" y="8"/>
                    <a:pt x="518" y="8"/>
                    <a:pt x="518" y="8"/>
                  </a:cubicBezTo>
                  <a:cubicBezTo>
                    <a:pt x="519" y="8"/>
                    <a:pt x="523" y="8"/>
                    <a:pt x="525" y="8"/>
                  </a:cubicBezTo>
                  <a:cubicBezTo>
                    <a:pt x="529" y="8"/>
                    <a:pt x="532" y="8"/>
                    <a:pt x="535" y="10"/>
                  </a:cubicBezTo>
                  <a:cubicBezTo>
                    <a:pt x="537" y="11"/>
                    <a:pt x="539" y="14"/>
                    <a:pt x="539" y="18"/>
                  </a:cubicBezTo>
                  <a:cubicBezTo>
                    <a:pt x="539" y="21"/>
                    <a:pt x="537" y="25"/>
                    <a:pt x="532" y="30"/>
                  </a:cubicBezTo>
                  <a:cubicBezTo>
                    <a:pt x="537" y="35"/>
                    <a:pt x="541" y="40"/>
                    <a:pt x="544" y="43"/>
                  </a:cubicBezTo>
                  <a:cubicBezTo>
                    <a:pt x="547" y="46"/>
                    <a:pt x="548" y="47"/>
                    <a:pt x="550" y="47"/>
                  </a:cubicBezTo>
                  <a:cubicBezTo>
                    <a:pt x="551" y="47"/>
                    <a:pt x="551" y="47"/>
                    <a:pt x="552" y="47"/>
                  </a:cubicBezTo>
                  <a:cubicBezTo>
                    <a:pt x="552" y="47"/>
                    <a:pt x="552" y="47"/>
                    <a:pt x="552" y="47"/>
                  </a:cubicBezTo>
                  <a:cubicBezTo>
                    <a:pt x="552" y="48"/>
                    <a:pt x="552" y="48"/>
                    <a:pt x="551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4" y="48"/>
                    <a:pt x="543" y="48"/>
                    <a:pt x="542" y="47"/>
                  </a:cubicBezTo>
                  <a:cubicBezTo>
                    <a:pt x="539" y="46"/>
                    <a:pt x="537" y="43"/>
                    <a:pt x="534" y="39"/>
                  </a:cubicBezTo>
                  <a:cubicBezTo>
                    <a:pt x="532" y="36"/>
                    <a:pt x="530" y="33"/>
                    <a:pt x="528" y="31"/>
                  </a:cubicBezTo>
                  <a:cubicBezTo>
                    <a:pt x="528" y="31"/>
                    <a:pt x="528" y="31"/>
                    <a:pt x="528" y="31"/>
                  </a:cubicBezTo>
                  <a:cubicBezTo>
                    <a:pt x="521" y="31"/>
                    <a:pt x="521" y="31"/>
                    <a:pt x="521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33"/>
                    <a:pt x="520" y="33"/>
                    <a:pt x="520" y="33"/>
                  </a:cubicBezTo>
                  <a:cubicBezTo>
                    <a:pt x="520" y="38"/>
                    <a:pt x="520" y="42"/>
                    <a:pt x="521" y="44"/>
                  </a:cubicBezTo>
                  <a:cubicBezTo>
                    <a:pt x="521" y="45"/>
                    <a:pt x="521" y="46"/>
                    <a:pt x="523" y="47"/>
                  </a:cubicBezTo>
                  <a:cubicBezTo>
                    <a:pt x="524" y="47"/>
                    <a:pt x="525" y="47"/>
                    <a:pt x="525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8"/>
                    <a:pt x="525" y="48"/>
                    <a:pt x="525" y="48"/>
                  </a:cubicBezTo>
                  <a:cubicBezTo>
                    <a:pt x="522" y="48"/>
                    <a:pt x="518" y="48"/>
                    <a:pt x="518" y="48"/>
                  </a:cubicBezTo>
                  <a:cubicBezTo>
                    <a:pt x="518" y="48"/>
                    <a:pt x="514" y="48"/>
                    <a:pt x="513" y="48"/>
                  </a:cubicBezTo>
                  <a:cubicBezTo>
                    <a:pt x="512" y="48"/>
                    <a:pt x="512" y="48"/>
                    <a:pt x="512" y="47"/>
                  </a:cubicBezTo>
                  <a:cubicBezTo>
                    <a:pt x="512" y="47"/>
                    <a:pt x="512" y="47"/>
                    <a:pt x="512" y="47"/>
                  </a:cubicBezTo>
                  <a:cubicBezTo>
                    <a:pt x="513" y="47"/>
                    <a:pt x="513" y="47"/>
                    <a:pt x="514" y="47"/>
                  </a:cubicBezTo>
                  <a:cubicBezTo>
                    <a:pt x="515" y="46"/>
                    <a:pt x="515" y="45"/>
                    <a:pt x="515" y="44"/>
                  </a:cubicBezTo>
                  <a:cubicBezTo>
                    <a:pt x="516" y="42"/>
                    <a:pt x="516" y="38"/>
                    <a:pt x="516" y="33"/>
                  </a:cubicBezTo>
                  <a:lnTo>
                    <a:pt x="516" y="23"/>
                  </a:lnTo>
                  <a:close/>
                  <a:moveTo>
                    <a:pt x="520" y="28"/>
                  </a:moveTo>
                  <a:cubicBezTo>
                    <a:pt x="520" y="28"/>
                    <a:pt x="520" y="28"/>
                    <a:pt x="521" y="28"/>
                  </a:cubicBezTo>
                  <a:cubicBezTo>
                    <a:pt x="522" y="29"/>
                    <a:pt x="524" y="29"/>
                    <a:pt x="527" y="29"/>
                  </a:cubicBezTo>
                  <a:cubicBezTo>
                    <a:pt x="528" y="29"/>
                    <a:pt x="530" y="29"/>
                    <a:pt x="531" y="28"/>
                  </a:cubicBezTo>
                  <a:cubicBezTo>
                    <a:pt x="533" y="27"/>
                    <a:pt x="534" y="24"/>
                    <a:pt x="534" y="20"/>
                  </a:cubicBezTo>
                  <a:cubicBezTo>
                    <a:pt x="534" y="14"/>
                    <a:pt x="531" y="10"/>
                    <a:pt x="525" y="10"/>
                  </a:cubicBezTo>
                  <a:cubicBezTo>
                    <a:pt x="523" y="10"/>
                    <a:pt x="521" y="10"/>
                    <a:pt x="521" y="10"/>
                  </a:cubicBezTo>
                  <a:cubicBezTo>
                    <a:pt x="521" y="10"/>
                    <a:pt x="520" y="11"/>
                    <a:pt x="520" y="11"/>
                  </a:cubicBezTo>
                  <a:lnTo>
                    <a:pt x="520" y="28"/>
                  </a:lnTo>
                  <a:close/>
                  <a:moveTo>
                    <a:pt x="562" y="34"/>
                  </a:moveTo>
                  <a:cubicBezTo>
                    <a:pt x="562" y="31"/>
                    <a:pt x="562" y="30"/>
                    <a:pt x="561" y="29"/>
                  </a:cubicBezTo>
                  <a:cubicBezTo>
                    <a:pt x="561" y="28"/>
                    <a:pt x="553" y="16"/>
                    <a:pt x="551" y="14"/>
                  </a:cubicBezTo>
                  <a:cubicBezTo>
                    <a:pt x="550" y="12"/>
                    <a:pt x="549" y="10"/>
                    <a:pt x="548" y="10"/>
                  </a:cubicBezTo>
                  <a:cubicBezTo>
                    <a:pt x="547" y="9"/>
                    <a:pt x="546" y="9"/>
                    <a:pt x="545" y="9"/>
                  </a:cubicBezTo>
                  <a:cubicBezTo>
                    <a:pt x="545" y="9"/>
                    <a:pt x="545" y="9"/>
                    <a:pt x="545" y="8"/>
                  </a:cubicBezTo>
                  <a:cubicBezTo>
                    <a:pt x="545" y="8"/>
                    <a:pt x="545" y="8"/>
                    <a:pt x="546" y="8"/>
                  </a:cubicBezTo>
                  <a:cubicBezTo>
                    <a:pt x="547" y="8"/>
                    <a:pt x="551" y="8"/>
                    <a:pt x="551" y="8"/>
                  </a:cubicBezTo>
                  <a:cubicBezTo>
                    <a:pt x="551" y="8"/>
                    <a:pt x="554" y="8"/>
                    <a:pt x="556" y="8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6" y="9"/>
                    <a:pt x="556" y="9"/>
                    <a:pt x="556" y="9"/>
                  </a:cubicBezTo>
                  <a:cubicBezTo>
                    <a:pt x="555" y="9"/>
                    <a:pt x="555" y="9"/>
                    <a:pt x="555" y="10"/>
                  </a:cubicBezTo>
                  <a:cubicBezTo>
                    <a:pt x="555" y="11"/>
                    <a:pt x="555" y="11"/>
                    <a:pt x="556" y="12"/>
                  </a:cubicBezTo>
                  <a:cubicBezTo>
                    <a:pt x="565" y="28"/>
                    <a:pt x="565" y="28"/>
                    <a:pt x="565" y="28"/>
                  </a:cubicBezTo>
                  <a:cubicBezTo>
                    <a:pt x="567" y="26"/>
                    <a:pt x="573" y="15"/>
                    <a:pt x="574" y="13"/>
                  </a:cubicBezTo>
                  <a:cubicBezTo>
                    <a:pt x="575" y="12"/>
                    <a:pt x="575" y="11"/>
                    <a:pt x="575" y="10"/>
                  </a:cubicBezTo>
                  <a:cubicBezTo>
                    <a:pt x="575" y="10"/>
                    <a:pt x="575" y="9"/>
                    <a:pt x="574" y="9"/>
                  </a:cubicBezTo>
                  <a:cubicBezTo>
                    <a:pt x="574" y="9"/>
                    <a:pt x="574" y="9"/>
                    <a:pt x="574" y="8"/>
                  </a:cubicBezTo>
                  <a:cubicBezTo>
                    <a:pt x="574" y="8"/>
                    <a:pt x="574" y="8"/>
                    <a:pt x="574" y="8"/>
                  </a:cubicBezTo>
                  <a:cubicBezTo>
                    <a:pt x="576" y="8"/>
                    <a:pt x="578" y="8"/>
                    <a:pt x="578" y="8"/>
                  </a:cubicBezTo>
                  <a:cubicBezTo>
                    <a:pt x="579" y="8"/>
                    <a:pt x="583" y="8"/>
                    <a:pt x="584" y="8"/>
                  </a:cubicBezTo>
                  <a:cubicBezTo>
                    <a:pt x="584" y="8"/>
                    <a:pt x="584" y="8"/>
                    <a:pt x="584" y="8"/>
                  </a:cubicBezTo>
                  <a:cubicBezTo>
                    <a:pt x="584" y="9"/>
                    <a:pt x="584" y="9"/>
                    <a:pt x="584" y="9"/>
                  </a:cubicBezTo>
                  <a:cubicBezTo>
                    <a:pt x="583" y="9"/>
                    <a:pt x="582" y="9"/>
                    <a:pt x="581" y="10"/>
                  </a:cubicBezTo>
                  <a:cubicBezTo>
                    <a:pt x="580" y="10"/>
                    <a:pt x="579" y="11"/>
                    <a:pt x="578" y="12"/>
                  </a:cubicBezTo>
                  <a:cubicBezTo>
                    <a:pt x="577" y="14"/>
                    <a:pt x="569" y="27"/>
                    <a:pt x="568" y="29"/>
                  </a:cubicBezTo>
                  <a:cubicBezTo>
                    <a:pt x="567" y="31"/>
                    <a:pt x="567" y="32"/>
                    <a:pt x="567" y="34"/>
                  </a:cubicBezTo>
                  <a:cubicBezTo>
                    <a:pt x="567" y="39"/>
                    <a:pt x="567" y="39"/>
                    <a:pt x="567" y="39"/>
                  </a:cubicBezTo>
                  <a:cubicBezTo>
                    <a:pt x="567" y="40"/>
                    <a:pt x="567" y="42"/>
                    <a:pt x="567" y="44"/>
                  </a:cubicBezTo>
                  <a:cubicBezTo>
                    <a:pt x="567" y="45"/>
                    <a:pt x="568" y="46"/>
                    <a:pt x="569" y="47"/>
                  </a:cubicBezTo>
                  <a:cubicBezTo>
                    <a:pt x="570" y="47"/>
                    <a:pt x="571" y="47"/>
                    <a:pt x="572" y="47"/>
                  </a:cubicBezTo>
                  <a:cubicBezTo>
                    <a:pt x="572" y="47"/>
                    <a:pt x="572" y="47"/>
                    <a:pt x="572" y="47"/>
                  </a:cubicBezTo>
                  <a:cubicBezTo>
                    <a:pt x="572" y="48"/>
                    <a:pt x="572" y="48"/>
                    <a:pt x="571" y="48"/>
                  </a:cubicBezTo>
                  <a:cubicBezTo>
                    <a:pt x="568" y="48"/>
                    <a:pt x="565" y="48"/>
                    <a:pt x="565" y="48"/>
                  </a:cubicBezTo>
                  <a:cubicBezTo>
                    <a:pt x="564" y="48"/>
                    <a:pt x="561" y="48"/>
                    <a:pt x="559" y="48"/>
                  </a:cubicBezTo>
                  <a:cubicBezTo>
                    <a:pt x="559" y="48"/>
                    <a:pt x="558" y="48"/>
                    <a:pt x="558" y="47"/>
                  </a:cubicBezTo>
                  <a:cubicBezTo>
                    <a:pt x="558" y="47"/>
                    <a:pt x="558" y="47"/>
                    <a:pt x="559" y="47"/>
                  </a:cubicBezTo>
                  <a:cubicBezTo>
                    <a:pt x="559" y="47"/>
                    <a:pt x="560" y="47"/>
                    <a:pt x="560" y="47"/>
                  </a:cubicBezTo>
                  <a:cubicBezTo>
                    <a:pt x="562" y="46"/>
                    <a:pt x="562" y="45"/>
                    <a:pt x="562" y="44"/>
                  </a:cubicBezTo>
                  <a:cubicBezTo>
                    <a:pt x="562" y="42"/>
                    <a:pt x="562" y="40"/>
                    <a:pt x="562" y="39"/>
                  </a:cubicBezTo>
                  <a:lnTo>
                    <a:pt x="562" y="34"/>
                  </a:lnTo>
                  <a:close/>
                  <a:moveTo>
                    <a:pt x="609" y="23"/>
                  </a:moveTo>
                  <a:cubicBezTo>
                    <a:pt x="609" y="15"/>
                    <a:pt x="609" y="14"/>
                    <a:pt x="609" y="12"/>
                  </a:cubicBezTo>
                  <a:cubicBezTo>
                    <a:pt x="609" y="10"/>
                    <a:pt x="609" y="9"/>
                    <a:pt x="607" y="9"/>
                  </a:cubicBezTo>
                  <a:cubicBezTo>
                    <a:pt x="606" y="9"/>
                    <a:pt x="605" y="9"/>
                    <a:pt x="605" y="9"/>
                  </a:cubicBezTo>
                  <a:cubicBezTo>
                    <a:pt x="605" y="9"/>
                    <a:pt x="604" y="9"/>
                    <a:pt x="604" y="9"/>
                  </a:cubicBezTo>
                  <a:cubicBezTo>
                    <a:pt x="604" y="8"/>
                    <a:pt x="605" y="8"/>
                    <a:pt x="605" y="8"/>
                  </a:cubicBezTo>
                  <a:cubicBezTo>
                    <a:pt x="608" y="8"/>
                    <a:pt x="611" y="8"/>
                    <a:pt x="612" y="8"/>
                  </a:cubicBezTo>
                  <a:cubicBezTo>
                    <a:pt x="613" y="8"/>
                    <a:pt x="624" y="8"/>
                    <a:pt x="626" y="8"/>
                  </a:cubicBezTo>
                  <a:cubicBezTo>
                    <a:pt x="627" y="8"/>
                    <a:pt x="628" y="8"/>
                    <a:pt x="628" y="8"/>
                  </a:cubicBezTo>
                  <a:cubicBezTo>
                    <a:pt x="628" y="8"/>
                    <a:pt x="629" y="8"/>
                    <a:pt x="629" y="8"/>
                  </a:cubicBezTo>
                  <a:cubicBezTo>
                    <a:pt x="629" y="8"/>
                    <a:pt x="629" y="8"/>
                    <a:pt x="629" y="8"/>
                  </a:cubicBezTo>
                  <a:cubicBezTo>
                    <a:pt x="629" y="9"/>
                    <a:pt x="629" y="9"/>
                    <a:pt x="629" y="11"/>
                  </a:cubicBezTo>
                  <a:cubicBezTo>
                    <a:pt x="629" y="11"/>
                    <a:pt x="629" y="13"/>
                    <a:pt x="629" y="14"/>
                  </a:cubicBezTo>
                  <a:cubicBezTo>
                    <a:pt x="628" y="14"/>
                    <a:pt x="628" y="15"/>
                    <a:pt x="628" y="15"/>
                  </a:cubicBezTo>
                  <a:cubicBezTo>
                    <a:pt x="628" y="15"/>
                    <a:pt x="628" y="14"/>
                    <a:pt x="628" y="14"/>
                  </a:cubicBezTo>
                  <a:cubicBezTo>
                    <a:pt x="628" y="14"/>
                    <a:pt x="627" y="13"/>
                    <a:pt x="627" y="12"/>
                  </a:cubicBezTo>
                  <a:cubicBezTo>
                    <a:pt x="627" y="11"/>
                    <a:pt x="625" y="11"/>
                    <a:pt x="623" y="11"/>
                  </a:cubicBezTo>
                  <a:cubicBezTo>
                    <a:pt x="614" y="10"/>
                    <a:pt x="614" y="10"/>
                    <a:pt x="614" y="10"/>
                  </a:cubicBezTo>
                  <a:cubicBezTo>
                    <a:pt x="614" y="10"/>
                    <a:pt x="614" y="11"/>
                    <a:pt x="614" y="11"/>
                  </a:cubicBezTo>
                  <a:cubicBezTo>
                    <a:pt x="614" y="25"/>
                    <a:pt x="614" y="25"/>
                    <a:pt x="614" y="25"/>
                  </a:cubicBezTo>
                  <a:cubicBezTo>
                    <a:pt x="614" y="26"/>
                    <a:pt x="614" y="26"/>
                    <a:pt x="614" y="26"/>
                  </a:cubicBezTo>
                  <a:cubicBezTo>
                    <a:pt x="622" y="26"/>
                    <a:pt x="622" y="26"/>
                    <a:pt x="622" y="26"/>
                  </a:cubicBezTo>
                  <a:cubicBezTo>
                    <a:pt x="623" y="26"/>
                    <a:pt x="624" y="26"/>
                    <a:pt x="624" y="26"/>
                  </a:cubicBezTo>
                  <a:cubicBezTo>
                    <a:pt x="626" y="26"/>
                    <a:pt x="626" y="25"/>
                    <a:pt x="627" y="25"/>
                  </a:cubicBezTo>
                  <a:cubicBezTo>
                    <a:pt x="627" y="24"/>
                    <a:pt x="627" y="24"/>
                    <a:pt x="628" y="24"/>
                  </a:cubicBezTo>
                  <a:cubicBezTo>
                    <a:pt x="628" y="24"/>
                    <a:pt x="628" y="24"/>
                    <a:pt x="628" y="25"/>
                  </a:cubicBezTo>
                  <a:cubicBezTo>
                    <a:pt x="628" y="25"/>
                    <a:pt x="627" y="26"/>
                    <a:pt x="627" y="28"/>
                  </a:cubicBezTo>
                  <a:cubicBezTo>
                    <a:pt x="627" y="29"/>
                    <a:pt x="627" y="31"/>
                    <a:pt x="627" y="31"/>
                  </a:cubicBezTo>
                  <a:cubicBezTo>
                    <a:pt x="627" y="32"/>
                    <a:pt x="627" y="32"/>
                    <a:pt x="627" y="32"/>
                  </a:cubicBezTo>
                  <a:cubicBezTo>
                    <a:pt x="626" y="32"/>
                    <a:pt x="626" y="32"/>
                    <a:pt x="626" y="32"/>
                  </a:cubicBezTo>
                  <a:cubicBezTo>
                    <a:pt x="626" y="31"/>
                    <a:pt x="626" y="30"/>
                    <a:pt x="626" y="30"/>
                  </a:cubicBezTo>
                  <a:cubicBezTo>
                    <a:pt x="626" y="29"/>
                    <a:pt x="625" y="28"/>
                    <a:pt x="623" y="28"/>
                  </a:cubicBezTo>
                  <a:cubicBezTo>
                    <a:pt x="622" y="28"/>
                    <a:pt x="615" y="28"/>
                    <a:pt x="614" y="28"/>
                  </a:cubicBezTo>
                  <a:cubicBezTo>
                    <a:pt x="614" y="28"/>
                    <a:pt x="614" y="28"/>
                    <a:pt x="614" y="28"/>
                  </a:cubicBezTo>
                  <a:cubicBezTo>
                    <a:pt x="614" y="33"/>
                    <a:pt x="614" y="33"/>
                    <a:pt x="614" y="33"/>
                  </a:cubicBezTo>
                  <a:cubicBezTo>
                    <a:pt x="614" y="38"/>
                    <a:pt x="614" y="42"/>
                    <a:pt x="614" y="44"/>
                  </a:cubicBezTo>
                  <a:cubicBezTo>
                    <a:pt x="614" y="45"/>
                    <a:pt x="615" y="46"/>
                    <a:pt x="616" y="47"/>
                  </a:cubicBezTo>
                  <a:cubicBezTo>
                    <a:pt x="617" y="47"/>
                    <a:pt x="618" y="47"/>
                    <a:pt x="619" y="47"/>
                  </a:cubicBezTo>
                  <a:cubicBezTo>
                    <a:pt x="619" y="47"/>
                    <a:pt x="619" y="47"/>
                    <a:pt x="619" y="47"/>
                  </a:cubicBezTo>
                  <a:cubicBezTo>
                    <a:pt x="619" y="48"/>
                    <a:pt x="619" y="48"/>
                    <a:pt x="618" y="48"/>
                  </a:cubicBezTo>
                  <a:cubicBezTo>
                    <a:pt x="615" y="48"/>
                    <a:pt x="612" y="48"/>
                    <a:pt x="612" y="48"/>
                  </a:cubicBezTo>
                  <a:cubicBezTo>
                    <a:pt x="611" y="48"/>
                    <a:pt x="608" y="48"/>
                    <a:pt x="606" y="48"/>
                  </a:cubicBezTo>
                  <a:cubicBezTo>
                    <a:pt x="606" y="48"/>
                    <a:pt x="605" y="48"/>
                    <a:pt x="605" y="47"/>
                  </a:cubicBezTo>
                  <a:cubicBezTo>
                    <a:pt x="605" y="47"/>
                    <a:pt x="605" y="47"/>
                    <a:pt x="606" y="47"/>
                  </a:cubicBezTo>
                  <a:cubicBezTo>
                    <a:pt x="606" y="47"/>
                    <a:pt x="607" y="47"/>
                    <a:pt x="607" y="47"/>
                  </a:cubicBezTo>
                  <a:cubicBezTo>
                    <a:pt x="608" y="47"/>
                    <a:pt x="609" y="45"/>
                    <a:pt x="609" y="44"/>
                  </a:cubicBezTo>
                  <a:cubicBezTo>
                    <a:pt x="609" y="42"/>
                    <a:pt x="609" y="38"/>
                    <a:pt x="609" y="33"/>
                  </a:cubicBezTo>
                  <a:lnTo>
                    <a:pt x="609" y="23"/>
                  </a:lnTo>
                  <a:close/>
                  <a:moveTo>
                    <a:pt x="656" y="7"/>
                  </a:moveTo>
                  <a:cubicBezTo>
                    <a:pt x="669" y="7"/>
                    <a:pt x="678" y="15"/>
                    <a:pt x="678" y="27"/>
                  </a:cubicBezTo>
                  <a:cubicBezTo>
                    <a:pt x="678" y="39"/>
                    <a:pt x="669" y="49"/>
                    <a:pt x="656" y="49"/>
                  </a:cubicBezTo>
                  <a:cubicBezTo>
                    <a:pt x="641" y="49"/>
                    <a:pt x="635" y="37"/>
                    <a:pt x="635" y="28"/>
                  </a:cubicBezTo>
                  <a:cubicBezTo>
                    <a:pt x="635" y="19"/>
                    <a:pt x="641" y="7"/>
                    <a:pt x="656" y="7"/>
                  </a:cubicBezTo>
                  <a:close/>
                  <a:moveTo>
                    <a:pt x="658" y="46"/>
                  </a:moveTo>
                  <a:cubicBezTo>
                    <a:pt x="662" y="46"/>
                    <a:pt x="672" y="44"/>
                    <a:pt x="672" y="29"/>
                  </a:cubicBezTo>
                  <a:cubicBezTo>
                    <a:pt x="672" y="16"/>
                    <a:pt x="665" y="9"/>
                    <a:pt x="656" y="9"/>
                  </a:cubicBezTo>
                  <a:cubicBezTo>
                    <a:pt x="647" y="9"/>
                    <a:pt x="640" y="15"/>
                    <a:pt x="640" y="26"/>
                  </a:cubicBezTo>
                  <a:cubicBezTo>
                    <a:pt x="640" y="39"/>
                    <a:pt x="648" y="46"/>
                    <a:pt x="658" y="46"/>
                  </a:cubicBezTo>
                  <a:close/>
                  <a:moveTo>
                    <a:pt x="690" y="23"/>
                  </a:moveTo>
                  <a:cubicBezTo>
                    <a:pt x="690" y="15"/>
                    <a:pt x="690" y="14"/>
                    <a:pt x="689" y="12"/>
                  </a:cubicBezTo>
                  <a:cubicBezTo>
                    <a:pt x="689" y="10"/>
                    <a:pt x="689" y="9"/>
                    <a:pt x="687" y="9"/>
                  </a:cubicBezTo>
                  <a:cubicBezTo>
                    <a:pt x="687" y="9"/>
                    <a:pt x="686" y="9"/>
                    <a:pt x="685" y="9"/>
                  </a:cubicBezTo>
                  <a:cubicBezTo>
                    <a:pt x="685" y="9"/>
                    <a:pt x="685" y="9"/>
                    <a:pt x="685" y="9"/>
                  </a:cubicBezTo>
                  <a:cubicBezTo>
                    <a:pt x="685" y="8"/>
                    <a:pt x="685" y="8"/>
                    <a:pt x="686" y="8"/>
                  </a:cubicBezTo>
                  <a:cubicBezTo>
                    <a:pt x="688" y="8"/>
                    <a:pt x="692" y="8"/>
                    <a:pt x="692" y="8"/>
                  </a:cubicBezTo>
                  <a:cubicBezTo>
                    <a:pt x="693" y="8"/>
                    <a:pt x="697" y="8"/>
                    <a:pt x="699" y="8"/>
                  </a:cubicBezTo>
                  <a:cubicBezTo>
                    <a:pt x="703" y="8"/>
                    <a:pt x="706" y="8"/>
                    <a:pt x="709" y="10"/>
                  </a:cubicBezTo>
                  <a:cubicBezTo>
                    <a:pt x="711" y="11"/>
                    <a:pt x="713" y="14"/>
                    <a:pt x="713" y="18"/>
                  </a:cubicBezTo>
                  <a:cubicBezTo>
                    <a:pt x="713" y="21"/>
                    <a:pt x="711" y="25"/>
                    <a:pt x="706" y="30"/>
                  </a:cubicBezTo>
                  <a:cubicBezTo>
                    <a:pt x="711" y="35"/>
                    <a:pt x="714" y="40"/>
                    <a:pt x="718" y="43"/>
                  </a:cubicBezTo>
                  <a:cubicBezTo>
                    <a:pt x="721" y="46"/>
                    <a:pt x="722" y="47"/>
                    <a:pt x="724" y="47"/>
                  </a:cubicBezTo>
                  <a:cubicBezTo>
                    <a:pt x="725" y="47"/>
                    <a:pt x="725" y="47"/>
                    <a:pt x="726" y="47"/>
                  </a:cubicBezTo>
                  <a:cubicBezTo>
                    <a:pt x="726" y="47"/>
                    <a:pt x="726" y="47"/>
                    <a:pt x="726" y="47"/>
                  </a:cubicBezTo>
                  <a:cubicBezTo>
                    <a:pt x="726" y="48"/>
                    <a:pt x="726" y="48"/>
                    <a:pt x="725" y="48"/>
                  </a:cubicBezTo>
                  <a:cubicBezTo>
                    <a:pt x="721" y="48"/>
                    <a:pt x="721" y="48"/>
                    <a:pt x="721" y="48"/>
                  </a:cubicBezTo>
                  <a:cubicBezTo>
                    <a:pt x="718" y="48"/>
                    <a:pt x="717" y="48"/>
                    <a:pt x="716" y="47"/>
                  </a:cubicBezTo>
                  <a:cubicBezTo>
                    <a:pt x="713" y="46"/>
                    <a:pt x="711" y="43"/>
                    <a:pt x="708" y="39"/>
                  </a:cubicBezTo>
                  <a:cubicBezTo>
                    <a:pt x="706" y="36"/>
                    <a:pt x="703" y="33"/>
                    <a:pt x="702" y="31"/>
                  </a:cubicBezTo>
                  <a:cubicBezTo>
                    <a:pt x="702" y="31"/>
                    <a:pt x="702" y="31"/>
                    <a:pt x="702" y="31"/>
                  </a:cubicBezTo>
                  <a:cubicBezTo>
                    <a:pt x="695" y="31"/>
                    <a:pt x="695" y="31"/>
                    <a:pt x="695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4" y="33"/>
                    <a:pt x="694" y="33"/>
                    <a:pt x="694" y="33"/>
                  </a:cubicBezTo>
                  <a:cubicBezTo>
                    <a:pt x="694" y="38"/>
                    <a:pt x="694" y="42"/>
                    <a:pt x="695" y="44"/>
                  </a:cubicBezTo>
                  <a:cubicBezTo>
                    <a:pt x="695" y="45"/>
                    <a:pt x="695" y="46"/>
                    <a:pt x="697" y="47"/>
                  </a:cubicBezTo>
                  <a:cubicBezTo>
                    <a:pt x="697" y="47"/>
                    <a:pt x="699" y="47"/>
                    <a:pt x="699" y="47"/>
                  </a:cubicBezTo>
                  <a:cubicBezTo>
                    <a:pt x="699" y="47"/>
                    <a:pt x="700" y="47"/>
                    <a:pt x="700" y="47"/>
                  </a:cubicBezTo>
                  <a:cubicBezTo>
                    <a:pt x="700" y="48"/>
                    <a:pt x="699" y="48"/>
                    <a:pt x="699" y="48"/>
                  </a:cubicBezTo>
                  <a:cubicBezTo>
                    <a:pt x="696" y="48"/>
                    <a:pt x="692" y="48"/>
                    <a:pt x="692" y="48"/>
                  </a:cubicBezTo>
                  <a:cubicBezTo>
                    <a:pt x="692" y="48"/>
                    <a:pt x="688" y="48"/>
                    <a:pt x="687" y="48"/>
                  </a:cubicBezTo>
                  <a:cubicBezTo>
                    <a:pt x="686" y="48"/>
                    <a:pt x="686" y="48"/>
                    <a:pt x="686" y="47"/>
                  </a:cubicBezTo>
                  <a:cubicBezTo>
                    <a:pt x="686" y="47"/>
                    <a:pt x="686" y="47"/>
                    <a:pt x="686" y="47"/>
                  </a:cubicBezTo>
                  <a:cubicBezTo>
                    <a:pt x="687" y="47"/>
                    <a:pt x="687" y="47"/>
                    <a:pt x="688" y="47"/>
                  </a:cubicBezTo>
                  <a:cubicBezTo>
                    <a:pt x="689" y="46"/>
                    <a:pt x="689" y="45"/>
                    <a:pt x="689" y="44"/>
                  </a:cubicBezTo>
                  <a:cubicBezTo>
                    <a:pt x="690" y="42"/>
                    <a:pt x="690" y="38"/>
                    <a:pt x="690" y="33"/>
                  </a:cubicBezTo>
                  <a:lnTo>
                    <a:pt x="690" y="23"/>
                  </a:lnTo>
                  <a:close/>
                  <a:moveTo>
                    <a:pt x="694" y="28"/>
                  </a:moveTo>
                  <a:cubicBezTo>
                    <a:pt x="694" y="28"/>
                    <a:pt x="694" y="28"/>
                    <a:pt x="695" y="28"/>
                  </a:cubicBezTo>
                  <a:cubicBezTo>
                    <a:pt x="695" y="29"/>
                    <a:pt x="698" y="29"/>
                    <a:pt x="701" y="29"/>
                  </a:cubicBezTo>
                  <a:cubicBezTo>
                    <a:pt x="702" y="29"/>
                    <a:pt x="703" y="29"/>
                    <a:pt x="705" y="28"/>
                  </a:cubicBezTo>
                  <a:cubicBezTo>
                    <a:pt x="707" y="27"/>
                    <a:pt x="708" y="24"/>
                    <a:pt x="708" y="20"/>
                  </a:cubicBezTo>
                  <a:cubicBezTo>
                    <a:pt x="708" y="14"/>
                    <a:pt x="704" y="10"/>
                    <a:pt x="699" y="10"/>
                  </a:cubicBezTo>
                  <a:cubicBezTo>
                    <a:pt x="697" y="10"/>
                    <a:pt x="695" y="10"/>
                    <a:pt x="695" y="10"/>
                  </a:cubicBezTo>
                  <a:cubicBezTo>
                    <a:pt x="694" y="10"/>
                    <a:pt x="694" y="11"/>
                    <a:pt x="694" y="11"/>
                  </a:cubicBezTo>
                  <a:lnTo>
                    <a:pt x="694" y="28"/>
                  </a:lnTo>
                  <a:close/>
                  <a:moveTo>
                    <a:pt x="10" y="103"/>
                  </a:moveTo>
                  <a:cubicBezTo>
                    <a:pt x="10" y="109"/>
                    <a:pt x="10" y="114"/>
                    <a:pt x="10" y="116"/>
                  </a:cubicBezTo>
                  <a:cubicBezTo>
                    <a:pt x="10" y="118"/>
                    <a:pt x="11" y="120"/>
                    <a:pt x="12" y="120"/>
                  </a:cubicBezTo>
                  <a:cubicBezTo>
                    <a:pt x="13" y="120"/>
                    <a:pt x="15" y="120"/>
                    <a:pt x="15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1"/>
                    <a:pt x="15" y="121"/>
                    <a:pt x="15" y="121"/>
                  </a:cubicBezTo>
                  <a:cubicBezTo>
                    <a:pt x="11" y="121"/>
                    <a:pt x="7" y="121"/>
                    <a:pt x="7" y="121"/>
                  </a:cubicBezTo>
                  <a:cubicBezTo>
                    <a:pt x="7" y="121"/>
                    <a:pt x="3" y="121"/>
                    <a:pt x="1" y="121"/>
                  </a:cubicBezTo>
                  <a:cubicBezTo>
                    <a:pt x="0" y="121"/>
                    <a:pt x="0" y="121"/>
                    <a:pt x="0" y="120"/>
                  </a:cubicBezTo>
                  <a:cubicBezTo>
                    <a:pt x="0" y="120"/>
                    <a:pt x="0" y="120"/>
                    <a:pt x="1" y="120"/>
                  </a:cubicBezTo>
                  <a:cubicBezTo>
                    <a:pt x="1" y="120"/>
                    <a:pt x="2" y="120"/>
                    <a:pt x="2" y="120"/>
                  </a:cubicBezTo>
                  <a:cubicBezTo>
                    <a:pt x="4" y="120"/>
                    <a:pt x="4" y="118"/>
                    <a:pt x="4" y="116"/>
                  </a:cubicBezTo>
                  <a:cubicBezTo>
                    <a:pt x="5" y="114"/>
                    <a:pt x="5" y="109"/>
                    <a:pt x="5" y="103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83"/>
                    <a:pt x="5" y="81"/>
                    <a:pt x="4" y="79"/>
                  </a:cubicBezTo>
                  <a:cubicBezTo>
                    <a:pt x="4" y="77"/>
                    <a:pt x="4" y="76"/>
                    <a:pt x="2" y="75"/>
                  </a:cubicBezTo>
                  <a:cubicBezTo>
                    <a:pt x="2" y="75"/>
                    <a:pt x="1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4"/>
                    <a:pt x="0" y="74"/>
                    <a:pt x="1" y="74"/>
                  </a:cubicBezTo>
                  <a:cubicBezTo>
                    <a:pt x="3" y="74"/>
                    <a:pt x="7" y="74"/>
                    <a:pt x="7" y="74"/>
                  </a:cubicBezTo>
                  <a:cubicBezTo>
                    <a:pt x="7" y="74"/>
                    <a:pt x="11" y="74"/>
                    <a:pt x="13" y="74"/>
                  </a:cubicBezTo>
                  <a:cubicBezTo>
                    <a:pt x="14" y="74"/>
                    <a:pt x="14" y="74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3" y="75"/>
                    <a:pt x="13" y="75"/>
                    <a:pt x="12" y="75"/>
                  </a:cubicBezTo>
                  <a:cubicBezTo>
                    <a:pt x="10" y="76"/>
                    <a:pt x="10" y="77"/>
                    <a:pt x="10" y="79"/>
                  </a:cubicBezTo>
                  <a:cubicBezTo>
                    <a:pt x="10" y="81"/>
                    <a:pt x="10" y="83"/>
                    <a:pt x="10" y="92"/>
                  </a:cubicBezTo>
                  <a:lnTo>
                    <a:pt x="10" y="103"/>
                  </a:lnTo>
                  <a:close/>
                  <a:moveTo>
                    <a:pt x="33" y="114"/>
                  </a:moveTo>
                  <a:cubicBezTo>
                    <a:pt x="33" y="118"/>
                    <a:pt x="33" y="119"/>
                    <a:pt x="35" y="120"/>
                  </a:cubicBezTo>
                  <a:cubicBezTo>
                    <a:pt x="36" y="120"/>
                    <a:pt x="37" y="120"/>
                    <a:pt x="37" y="120"/>
                  </a:cubicBezTo>
                  <a:cubicBezTo>
                    <a:pt x="38" y="120"/>
                    <a:pt x="38" y="120"/>
                    <a:pt x="38" y="121"/>
                  </a:cubicBezTo>
                  <a:cubicBezTo>
                    <a:pt x="38" y="121"/>
                    <a:pt x="37" y="121"/>
                    <a:pt x="37" y="121"/>
                  </a:cubicBezTo>
                  <a:cubicBezTo>
                    <a:pt x="34" y="121"/>
                    <a:pt x="32" y="121"/>
                    <a:pt x="31" y="121"/>
                  </a:cubicBezTo>
                  <a:cubicBezTo>
                    <a:pt x="31" y="121"/>
                    <a:pt x="28" y="121"/>
                    <a:pt x="26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6" y="120"/>
                    <a:pt x="27" y="120"/>
                    <a:pt x="28" y="120"/>
                  </a:cubicBezTo>
                  <a:cubicBezTo>
                    <a:pt x="29" y="119"/>
                    <a:pt x="29" y="118"/>
                    <a:pt x="29" y="11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1"/>
                    <a:pt x="30" y="81"/>
                    <a:pt x="30" y="81"/>
                  </a:cubicBezTo>
                  <a:cubicBezTo>
                    <a:pt x="31" y="81"/>
                    <a:pt x="31" y="82"/>
                    <a:pt x="32" y="82"/>
                  </a:cubicBezTo>
                  <a:cubicBezTo>
                    <a:pt x="33" y="83"/>
                    <a:pt x="41" y="91"/>
                    <a:pt x="49" y="100"/>
                  </a:cubicBezTo>
                  <a:cubicBezTo>
                    <a:pt x="55" y="106"/>
                    <a:pt x="60" y="112"/>
                    <a:pt x="62" y="114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4"/>
                    <a:pt x="61" y="83"/>
                    <a:pt x="59" y="82"/>
                  </a:cubicBezTo>
                  <a:cubicBezTo>
                    <a:pt x="58" y="82"/>
                    <a:pt x="57" y="82"/>
                    <a:pt x="57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1"/>
                    <a:pt x="57" y="81"/>
                    <a:pt x="57" y="81"/>
                  </a:cubicBezTo>
                  <a:cubicBezTo>
                    <a:pt x="60" y="81"/>
                    <a:pt x="62" y="81"/>
                    <a:pt x="63" y="81"/>
                  </a:cubicBezTo>
                  <a:cubicBezTo>
                    <a:pt x="64" y="81"/>
                    <a:pt x="66" y="81"/>
                    <a:pt x="68" y="81"/>
                  </a:cubicBezTo>
                  <a:cubicBezTo>
                    <a:pt x="68" y="81"/>
                    <a:pt x="69" y="81"/>
                    <a:pt x="69" y="82"/>
                  </a:cubicBezTo>
                  <a:cubicBezTo>
                    <a:pt x="69" y="82"/>
                    <a:pt x="68" y="82"/>
                    <a:pt x="68" y="82"/>
                  </a:cubicBezTo>
                  <a:cubicBezTo>
                    <a:pt x="68" y="82"/>
                    <a:pt x="67" y="82"/>
                    <a:pt x="67" y="82"/>
                  </a:cubicBezTo>
                  <a:cubicBezTo>
                    <a:pt x="65" y="83"/>
                    <a:pt x="65" y="84"/>
                    <a:pt x="65" y="87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5" y="121"/>
                    <a:pt x="65" y="121"/>
                    <a:pt x="64" y="121"/>
                  </a:cubicBezTo>
                  <a:cubicBezTo>
                    <a:pt x="64" y="121"/>
                    <a:pt x="63" y="121"/>
                    <a:pt x="60" y="118"/>
                  </a:cubicBezTo>
                  <a:cubicBezTo>
                    <a:pt x="60" y="118"/>
                    <a:pt x="52" y="110"/>
                    <a:pt x="46" y="104"/>
                  </a:cubicBezTo>
                  <a:cubicBezTo>
                    <a:pt x="40" y="97"/>
                    <a:pt x="34" y="91"/>
                    <a:pt x="32" y="89"/>
                  </a:cubicBezTo>
                  <a:lnTo>
                    <a:pt x="33" y="114"/>
                  </a:lnTo>
                  <a:close/>
                  <a:moveTo>
                    <a:pt x="83" y="114"/>
                  </a:moveTo>
                  <a:cubicBezTo>
                    <a:pt x="83" y="118"/>
                    <a:pt x="83" y="119"/>
                    <a:pt x="85" y="120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8" y="120"/>
                    <a:pt x="88" y="120"/>
                    <a:pt x="88" y="121"/>
                  </a:cubicBezTo>
                  <a:cubicBezTo>
                    <a:pt x="88" y="121"/>
                    <a:pt x="88" y="121"/>
                    <a:pt x="87" y="121"/>
                  </a:cubicBezTo>
                  <a:cubicBezTo>
                    <a:pt x="84" y="121"/>
                    <a:pt x="82" y="121"/>
                    <a:pt x="81" y="121"/>
                  </a:cubicBezTo>
                  <a:cubicBezTo>
                    <a:pt x="81" y="121"/>
                    <a:pt x="79" y="121"/>
                    <a:pt x="76" y="121"/>
                  </a:cubicBezTo>
                  <a:cubicBezTo>
                    <a:pt x="76" y="121"/>
                    <a:pt x="75" y="121"/>
                    <a:pt x="75" y="121"/>
                  </a:cubicBezTo>
                  <a:cubicBezTo>
                    <a:pt x="75" y="120"/>
                    <a:pt x="75" y="120"/>
                    <a:pt x="76" y="120"/>
                  </a:cubicBezTo>
                  <a:cubicBezTo>
                    <a:pt x="76" y="120"/>
                    <a:pt x="77" y="120"/>
                    <a:pt x="78" y="120"/>
                  </a:cubicBezTo>
                  <a:cubicBezTo>
                    <a:pt x="79" y="119"/>
                    <a:pt x="79" y="118"/>
                    <a:pt x="79" y="11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1" y="81"/>
                    <a:pt x="82" y="82"/>
                    <a:pt x="82" y="82"/>
                  </a:cubicBezTo>
                  <a:cubicBezTo>
                    <a:pt x="83" y="83"/>
                    <a:pt x="91" y="91"/>
                    <a:pt x="99" y="100"/>
                  </a:cubicBezTo>
                  <a:cubicBezTo>
                    <a:pt x="105" y="106"/>
                    <a:pt x="111" y="112"/>
                    <a:pt x="112" y="114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12" y="84"/>
                    <a:pt x="111" y="83"/>
                    <a:pt x="110" y="82"/>
                  </a:cubicBezTo>
                  <a:cubicBezTo>
                    <a:pt x="109" y="82"/>
                    <a:pt x="108" y="82"/>
                    <a:pt x="107" y="82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1"/>
                    <a:pt x="107" y="81"/>
                    <a:pt x="108" y="81"/>
                  </a:cubicBezTo>
                  <a:cubicBezTo>
                    <a:pt x="110" y="81"/>
                    <a:pt x="113" y="81"/>
                    <a:pt x="113" y="81"/>
                  </a:cubicBezTo>
                  <a:cubicBezTo>
                    <a:pt x="114" y="81"/>
                    <a:pt x="116" y="81"/>
                    <a:pt x="118" y="81"/>
                  </a:cubicBezTo>
                  <a:cubicBezTo>
                    <a:pt x="119" y="81"/>
                    <a:pt x="119" y="81"/>
                    <a:pt x="119" y="82"/>
                  </a:cubicBezTo>
                  <a:cubicBezTo>
                    <a:pt x="119" y="82"/>
                    <a:pt x="119" y="82"/>
                    <a:pt x="118" y="82"/>
                  </a:cubicBezTo>
                  <a:cubicBezTo>
                    <a:pt x="118" y="82"/>
                    <a:pt x="118" y="82"/>
                    <a:pt x="117" y="82"/>
                  </a:cubicBezTo>
                  <a:cubicBezTo>
                    <a:pt x="115" y="83"/>
                    <a:pt x="115" y="84"/>
                    <a:pt x="115" y="8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14" y="121"/>
                    <a:pt x="114" y="121"/>
                    <a:pt x="110" y="118"/>
                  </a:cubicBezTo>
                  <a:cubicBezTo>
                    <a:pt x="110" y="118"/>
                    <a:pt x="102" y="110"/>
                    <a:pt x="96" y="104"/>
                  </a:cubicBezTo>
                  <a:cubicBezTo>
                    <a:pt x="90" y="97"/>
                    <a:pt x="84" y="91"/>
                    <a:pt x="82" y="89"/>
                  </a:cubicBezTo>
                  <a:lnTo>
                    <a:pt x="83" y="114"/>
                  </a:lnTo>
                  <a:close/>
                  <a:moveTo>
                    <a:pt x="146" y="81"/>
                  </a:moveTo>
                  <a:cubicBezTo>
                    <a:pt x="158" y="81"/>
                    <a:pt x="168" y="88"/>
                    <a:pt x="168" y="100"/>
                  </a:cubicBezTo>
                  <a:cubicBezTo>
                    <a:pt x="168" y="112"/>
                    <a:pt x="159" y="122"/>
                    <a:pt x="146" y="122"/>
                  </a:cubicBezTo>
                  <a:cubicBezTo>
                    <a:pt x="131" y="122"/>
                    <a:pt x="125" y="110"/>
                    <a:pt x="125" y="101"/>
                  </a:cubicBezTo>
                  <a:cubicBezTo>
                    <a:pt x="125" y="93"/>
                    <a:pt x="131" y="81"/>
                    <a:pt x="146" y="81"/>
                  </a:cubicBezTo>
                  <a:close/>
                  <a:moveTo>
                    <a:pt x="147" y="119"/>
                  </a:moveTo>
                  <a:cubicBezTo>
                    <a:pt x="152" y="119"/>
                    <a:pt x="162" y="117"/>
                    <a:pt x="162" y="102"/>
                  </a:cubicBezTo>
                  <a:cubicBezTo>
                    <a:pt x="162" y="89"/>
                    <a:pt x="155" y="82"/>
                    <a:pt x="146" y="82"/>
                  </a:cubicBezTo>
                  <a:cubicBezTo>
                    <a:pt x="137" y="82"/>
                    <a:pt x="130" y="88"/>
                    <a:pt x="130" y="100"/>
                  </a:cubicBezTo>
                  <a:cubicBezTo>
                    <a:pt x="130" y="112"/>
                    <a:pt x="138" y="119"/>
                    <a:pt x="147" y="119"/>
                  </a:cubicBezTo>
                  <a:close/>
                  <a:moveTo>
                    <a:pt x="192" y="114"/>
                  </a:moveTo>
                  <a:cubicBezTo>
                    <a:pt x="195" y="107"/>
                    <a:pt x="202" y="89"/>
                    <a:pt x="203" y="85"/>
                  </a:cubicBezTo>
                  <a:cubicBezTo>
                    <a:pt x="203" y="85"/>
                    <a:pt x="203" y="84"/>
                    <a:pt x="203" y="83"/>
                  </a:cubicBezTo>
                  <a:cubicBezTo>
                    <a:pt x="203" y="83"/>
                    <a:pt x="203" y="82"/>
                    <a:pt x="203" y="82"/>
                  </a:cubicBezTo>
                  <a:cubicBezTo>
                    <a:pt x="202" y="82"/>
                    <a:pt x="201" y="82"/>
                    <a:pt x="201" y="82"/>
                  </a:cubicBezTo>
                  <a:cubicBezTo>
                    <a:pt x="201" y="82"/>
                    <a:pt x="200" y="82"/>
                    <a:pt x="200" y="82"/>
                  </a:cubicBezTo>
                  <a:cubicBezTo>
                    <a:pt x="200" y="81"/>
                    <a:pt x="201" y="81"/>
                    <a:pt x="201" y="81"/>
                  </a:cubicBezTo>
                  <a:cubicBezTo>
                    <a:pt x="204" y="81"/>
                    <a:pt x="206" y="81"/>
                    <a:pt x="207" y="81"/>
                  </a:cubicBezTo>
                  <a:cubicBezTo>
                    <a:pt x="207" y="81"/>
                    <a:pt x="209" y="81"/>
                    <a:pt x="211" y="81"/>
                  </a:cubicBezTo>
                  <a:cubicBezTo>
                    <a:pt x="212" y="81"/>
                    <a:pt x="212" y="81"/>
                    <a:pt x="212" y="82"/>
                  </a:cubicBezTo>
                  <a:cubicBezTo>
                    <a:pt x="212" y="82"/>
                    <a:pt x="212" y="82"/>
                    <a:pt x="211" y="82"/>
                  </a:cubicBezTo>
                  <a:cubicBezTo>
                    <a:pt x="211" y="82"/>
                    <a:pt x="210" y="82"/>
                    <a:pt x="209" y="83"/>
                  </a:cubicBezTo>
                  <a:cubicBezTo>
                    <a:pt x="208" y="83"/>
                    <a:pt x="207" y="84"/>
                    <a:pt x="206" y="88"/>
                  </a:cubicBezTo>
                  <a:cubicBezTo>
                    <a:pt x="205" y="89"/>
                    <a:pt x="202" y="95"/>
                    <a:pt x="200" y="102"/>
                  </a:cubicBezTo>
                  <a:cubicBezTo>
                    <a:pt x="196" y="109"/>
                    <a:pt x="194" y="115"/>
                    <a:pt x="193" y="118"/>
                  </a:cubicBezTo>
                  <a:cubicBezTo>
                    <a:pt x="191" y="121"/>
                    <a:pt x="191" y="122"/>
                    <a:pt x="190" y="122"/>
                  </a:cubicBezTo>
                  <a:cubicBezTo>
                    <a:pt x="190" y="122"/>
                    <a:pt x="189" y="121"/>
                    <a:pt x="188" y="118"/>
                  </a:cubicBezTo>
                  <a:cubicBezTo>
                    <a:pt x="175" y="86"/>
                    <a:pt x="175" y="86"/>
                    <a:pt x="175" y="86"/>
                  </a:cubicBezTo>
                  <a:cubicBezTo>
                    <a:pt x="174" y="83"/>
                    <a:pt x="173" y="83"/>
                    <a:pt x="171" y="82"/>
                  </a:cubicBezTo>
                  <a:cubicBezTo>
                    <a:pt x="170" y="82"/>
                    <a:pt x="169" y="82"/>
                    <a:pt x="169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9" y="81"/>
                    <a:pt x="169" y="81"/>
                    <a:pt x="170" y="81"/>
                  </a:cubicBezTo>
                  <a:cubicBezTo>
                    <a:pt x="173" y="81"/>
                    <a:pt x="176" y="81"/>
                    <a:pt x="176" y="81"/>
                  </a:cubicBezTo>
                  <a:cubicBezTo>
                    <a:pt x="177" y="81"/>
                    <a:pt x="179" y="81"/>
                    <a:pt x="181" y="81"/>
                  </a:cubicBezTo>
                  <a:cubicBezTo>
                    <a:pt x="182" y="81"/>
                    <a:pt x="183" y="81"/>
                    <a:pt x="183" y="82"/>
                  </a:cubicBezTo>
                  <a:cubicBezTo>
                    <a:pt x="183" y="82"/>
                    <a:pt x="183" y="82"/>
                    <a:pt x="182" y="82"/>
                  </a:cubicBezTo>
                  <a:cubicBezTo>
                    <a:pt x="182" y="82"/>
                    <a:pt x="181" y="82"/>
                    <a:pt x="180" y="82"/>
                  </a:cubicBezTo>
                  <a:cubicBezTo>
                    <a:pt x="180" y="83"/>
                    <a:pt x="180" y="83"/>
                    <a:pt x="180" y="83"/>
                  </a:cubicBezTo>
                  <a:cubicBezTo>
                    <a:pt x="180" y="84"/>
                    <a:pt x="180" y="86"/>
                    <a:pt x="181" y="88"/>
                  </a:cubicBezTo>
                  <a:lnTo>
                    <a:pt x="192" y="114"/>
                  </a:lnTo>
                  <a:close/>
                  <a:moveTo>
                    <a:pt x="227" y="82"/>
                  </a:moveTo>
                  <a:cubicBezTo>
                    <a:pt x="228" y="81"/>
                    <a:pt x="228" y="80"/>
                    <a:pt x="228" y="80"/>
                  </a:cubicBezTo>
                  <a:cubicBezTo>
                    <a:pt x="229" y="80"/>
                    <a:pt x="229" y="81"/>
                    <a:pt x="230" y="82"/>
                  </a:cubicBezTo>
                  <a:cubicBezTo>
                    <a:pt x="231" y="84"/>
                    <a:pt x="239" y="106"/>
                    <a:pt x="243" y="114"/>
                  </a:cubicBezTo>
                  <a:cubicBezTo>
                    <a:pt x="245" y="119"/>
                    <a:pt x="246" y="119"/>
                    <a:pt x="247" y="120"/>
                  </a:cubicBezTo>
                  <a:cubicBezTo>
                    <a:pt x="248" y="120"/>
                    <a:pt x="249" y="120"/>
                    <a:pt x="249" y="120"/>
                  </a:cubicBezTo>
                  <a:cubicBezTo>
                    <a:pt x="250" y="120"/>
                    <a:pt x="250" y="120"/>
                    <a:pt x="250" y="121"/>
                  </a:cubicBezTo>
                  <a:cubicBezTo>
                    <a:pt x="250" y="121"/>
                    <a:pt x="250" y="121"/>
                    <a:pt x="249" y="121"/>
                  </a:cubicBezTo>
                  <a:cubicBezTo>
                    <a:pt x="248" y="121"/>
                    <a:pt x="244" y="121"/>
                    <a:pt x="240" y="121"/>
                  </a:cubicBezTo>
                  <a:cubicBezTo>
                    <a:pt x="239" y="121"/>
                    <a:pt x="238" y="121"/>
                    <a:pt x="238" y="120"/>
                  </a:cubicBezTo>
                  <a:cubicBezTo>
                    <a:pt x="238" y="120"/>
                    <a:pt x="239" y="120"/>
                    <a:pt x="239" y="120"/>
                  </a:cubicBezTo>
                  <a:cubicBezTo>
                    <a:pt x="239" y="120"/>
                    <a:pt x="240" y="120"/>
                    <a:pt x="239" y="119"/>
                  </a:cubicBezTo>
                  <a:cubicBezTo>
                    <a:pt x="234" y="107"/>
                    <a:pt x="234" y="107"/>
                    <a:pt x="234" y="107"/>
                  </a:cubicBezTo>
                  <a:cubicBezTo>
                    <a:pt x="234" y="106"/>
                    <a:pt x="234" y="106"/>
                    <a:pt x="234" y="106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1" y="106"/>
                    <a:pt x="221" y="106"/>
                    <a:pt x="221" y="107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6"/>
                    <a:pt x="217" y="118"/>
                    <a:pt x="217" y="119"/>
                  </a:cubicBezTo>
                  <a:cubicBezTo>
                    <a:pt x="217" y="120"/>
                    <a:pt x="218" y="120"/>
                    <a:pt x="219" y="120"/>
                  </a:cubicBezTo>
                  <a:cubicBezTo>
                    <a:pt x="219" y="120"/>
                    <a:pt x="219" y="120"/>
                    <a:pt x="219" y="120"/>
                  </a:cubicBezTo>
                  <a:cubicBezTo>
                    <a:pt x="220" y="120"/>
                    <a:pt x="220" y="120"/>
                    <a:pt x="220" y="121"/>
                  </a:cubicBezTo>
                  <a:cubicBezTo>
                    <a:pt x="220" y="121"/>
                    <a:pt x="220" y="121"/>
                    <a:pt x="219" y="121"/>
                  </a:cubicBezTo>
                  <a:cubicBezTo>
                    <a:pt x="218" y="121"/>
                    <a:pt x="215" y="121"/>
                    <a:pt x="214" y="121"/>
                  </a:cubicBezTo>
                  <a:cubicBezTo>
                    <a:pt x="214" y="121"/>
                    <a:pt x="211" y="121"/>
                    <a:pt x="209" y="121"/>
                  </a:cubicBezTo>
                  <a:cubicBezTo>
                    <a:pt x="208" y="121"/>
                    <a:pt x="208" y="121"/>
                    <a:pt x="208" y="121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08" y="120"/>
                    <a:pt x="209" y="120"/>
                    <a:pt x="210" y="120"/>
                  </a:cubicBezTo>
                  <a:cubicBezTo>
                    <a:pt x="212" y="120"/>
                    <a:pt x="213" y="118"/>
                    <a:pt x="214" y="115"/>
                  </a:cubicBezTo>
                  <a:lnTo>
                    <a:pt x="227" y="82"/>
                  </a:lnTo>
                  <a:close/>
                  <a:moveTo>
                    <a:pt x="233" y="104"/>
                  </a:moveTo>
                  <a:cubicBezTo>
                    <a:pt x="233" y="104"/>
                    <a:pt x="233" y="104"/>
                    <a:pt x="233" y="104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7" y="89"/>
                    <a:pt x="227" y="89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lnTo>
                    <a:pt x="233" y="104"/>
                  </a:lnTo>
                  <a:close/>
                  <a:moveTo>
                    <a:pt x="268" y="106"/>
                  </a:moveTo>
                  <a:cubicBezTo>
                    <a:pt x="268" y="111"/>
                    <a:pt x="268" y="115"/>
                    <a:pt x="268" y="117"/>
                  </a:cubicBezTo>
                  <a:cubicBezTo>
                    <a:pt x="268" y="119"/>
                    <a:pt x="269" y="120"/>
                    <a:pt x="270" y="120"/>
                  </a:cubicBezTo>
                  <a:cubicBezTo>
                    <a:pt x="271" y="120"/>
                    <a:pt x="272" y="120"/>
                    <a:pt x="273" y="120"/>
                  </a:cubicBezTo>
                  <a:cubicBezTo>
                    <a:pt x="273" y="120"/>
                    <a:pt x="273" y="120"/>
                    <a:pt x="273" y="121"/>
                  </a:cubicBezTo>
                  <a:cubicBezTo>
                    <a:pt x="273" y="121"/>
                    <a:pt x="273" y="121"/>
                    <a:pt x="272" y="121"/>
                  </a:cubicBezTo>
                  <a:cubicBezTo>
                    <a:pt x="269" y="121"/>
                    <a:pt x="266" y="121"/>
                    <a:pt x="266" y="121"/>
                  </a:cubicBezTo>
                  <a:cubicBezTo>
                    <a:pt x="265" y="121"/>
                    <a:pt x="262" y="121"/>
                    <a:pt x="260" y="121"/>
                  </a:cubicBezTo>
                  <a:cubicBezTo>
                    <a:pt x="259" y="121"/>
                    <a:pt x="259" y="121"/>
                    <a:pt x="259" y="121"/>
                  </a:cubicBezTo>
                  <a:cubicBezTo>
                    <a:pt x="259" y="120"/>
                    <a:pt x="259" y="120"/>
                    <a:pt x="260" y="120"/>
                  </a:cubicBezTo>
                  <a:cubicBezTo>
                    <a:pt x="260" y="120"/>
                    <a:pt x="261" y="120"/>
                    <a:pt x="261" y="120"/>
                  </a:cubicBezTo>
                  <a:cubicBezTo>
                    <a:pt x="262" y="120"/>
                    <a:pt x="263" y="119"/>
                    <a:pt x="263" y="117"/>
                  </a:cubicBezTo>
                  <a:cubicBezTo>
                    <a:pt x="263" y="115"/>
                    <a:pt x="263" y="111"/>
                    <a:pt x="263" y="106"/>
                  </a:cubicBezTo>
                  <a:cubicBezTo>
                    <a:pt x="263" y="84"/>
                    <a:pt x="263" y="84"/>
                    <a:pt x="263" y="84"/>
                  </a:cubicBezTo>
                  <a:cubicBezTo>
                    <a:pt x="255" y="84"/>
                    <a:pt x="255" y="84"/>
                    <a:pt x="255" y="84"/>
                  </a:cubicBezTo>
                  <a:cubicBezTo>
                    <a:pt x="252" y="84"/>
                    <a:pt x="251" y="84"/>
                    <a:pt x="250" y="85"/>
                  </a:cubicBezTo>
                  <a:cubicBezTo>
                    <a:pt x="249" y="86"/>
                    <a:pt x="249" y="87"/>
                    <a:pt x="249" y="87"/>
                  </a:cubicBezTo>
                  <a:cubicBezTo>
                    <a:pt x="249" y="88"/>
                    <a:pt x="249" y="88"/>
                    <a:pt x="248" y="88"/>
                  </a:cubicBezTo>
                  <a:cubicBezTo>
                    <a:pt x="248" y="88"/>
                    <a:pt x="248" y="87"/>
                    <a:pt x="248" y="87"/>
                  </a:cubicBezTo>
                  <a:cubicBezTo>
                    <a:pt x="248" y="87"/>
                    <a:pt x="249" y="82"/>
                    <a:pt x="249" y="81"/>
                  </a:cubicBezTo>
                  <a:cubicBezTo>
                    <a:pt x="249" y="81"/>
                    <a:pt x="249" y="81"/>
                    <a:pt x="250" y="81"/>
                  </a:cubicBezTo>
                  <a:cubicBezTo>
                    <a:pt x="250" y="81"/>
                    <a:pt x="251" y="81"/>
                    <a:pt x="252" y="81"/>
                  </a:cubicBezTo>
                  <a:cubicBezTo>
                    <a:pt x="254" y="81"/>
                    <a:pt x="256" y="81"/>
                    <a:pt x="256" y="81"/>
                  </a:cubicBezTo>
                  <a:cubicBezTo>
                    <a:pt x="277" y="81"/>
                    <a:pt x="277" y="81"/>
                    <a:pt x="277" y="81"/>
                  </a:cubicBezTo>
                  <a:cubicBezTo>
                    <a:pt x="279" y="81"/>
                    <a:pt x="280" y="81"/>
                    <a:pt x="281" y="81"/>
                  </a:cubicBezTo>
                  <a:cubicBezTo>
                    <a:pt x="282" y="81"/>
                    <a:pt x="282" y="81"/>
                    <a:pt x="282" y="81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83"/>
                    <a:pt x="282" y="87"/>
                    <a:pt x="282" y="87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2" y="88"/>
                    <a:pt x="281" y="88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5"/>
                    <a:pt x="280" y="84"/>
                    <a:pt x="275" y="84"/>
                  </a:cubicBezTo>
                  <a:cubicBezTo>
                    <a:pt x="268" y="84"/>
                    <a:pt x="268" y="84"/>
                    <a:pt x="268" y="84"/>
                  </a:cubicBezTo>
                  <a:lnTo>
                    <a:pt x="268" y="106"/>
                  </a:lnTo>
                  <a:close/>
                  <a:moveTo>
                    <a:pt x="298" y="106"/>
                  </a:moveTo>
                  <a:cubicBezTo>
                    <a:pt x="298" y="111"/>
                    <a:pt x="298" y="115"/>
                    <a:pt x="298" y="117"/>
                  </a:cubicBezTo>
                  <a:cubicBezTo>
                    <a:pt x="298" y="119"/>
                    <a:pt x="298" y="120"/>
                    <a:pt x="300" y="120"/>
                  </a:cubicBezTo>
                  <a:cubicBezTo>
                    <a:pt x="301" y="120"/>
                    <a:pt x="302" y="120"/>
                    <a:pt x="302" y="120"/>
                  </a:cubicBezTo>
                  <a:cubicBezTo>
                    <a:pt x="303" y="120"/>
                    <a:pt x="303" y="120"/>
                    <a:pt x="303" y="121"/>
                  </a:cubicBezTo>
                  <a:cubicBezTo>
                    <a:pt x="303" y="121"/>
                    <a:pt x="302" y="121"/>
                    <a:pt x="302" y="121"/>
                  </a:cubicBezTo>
                  <a:cubicBezTo>
                    <a:pt x="299" y="121"/>
                    <a:pt x="295" y="121"/>
                    <a:pt x="295" y="121"/>
                  </a:cubicBezTo>
                  <a:cubicBezTo>
                    <a:pt x="295" y="121"/>
                    <a:pt x="291" y="121"/>
                    <a:pt x="290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0"/>
                    <a:pt x="289" y="120"/>
                    <a:pt x="289" y="120"/>
                  </a:cubicBezTo>
                  <a:cubicBezTo>
                    <a:pt x="290" y="120"/>
                    <a:pt x="290" y="120"/>
                    <a:pt x="291" y="120"/>
                  </a:cubicBezTo>
                  <a:cubicBezTo>
                    <a:pt x="292" y="120"/>
                    <a:pt x="292" y="119"/>
                    <a:pt x="292" y="117"/>
                  </a:cubicBezTo>
                  <a:cubicBezTo>
                    <a:pt x="293" y="115"/>
                    <a:pt x="293" y="111"/>
                    <a:pt x="293" y="106"/>
                  </a:cubicBezTo>
                  <a:cubicBezTo>
                    <a:pt x="293" y="96"/>
                    <a:pt x="293" y="96"/>
                    <a:pt x="293" y="96"/>
                  </a:cubicBezTo>
                  <a:cubicBezTo>
                    <a:pt x="293" y="88"/>
                    <a:pt x="293" y="87"/>
                    <a:pt x="293" y="85"/>
                  </a:cubicBezTo>
                  <a:cubicBezTo>
                    <a:pt x="292" y="83"/>
                    <a:pt x="292" y="83"/>
                    <a:pt x="291" y="82"/>
                  </a:cubicBezTo>
                  <a:cubicBezTo>
                    <a:pt x="290" y="82"/>
                    <a:pt x="289" y="82"/>
                    <a:pt x="289" y="82"/>
                  </a:cubicBezTo>
                  <a:cubicBezTo>
                    <a:pt x="289" y="82"/>
                    <a:pt x="289" y="82"/>
                    <a:pt x="289" y="82"/>
                  </a:cubicBezTo>
                  <a:cubicBezTo>
                    <a:pt x="289" y="81"/>
                    <a:pt x="289" y="81"/>
                    <a:pt x="290" y="81"/>
                  </a:cubicBezTo>
                  <a:cubicBezTo>
                    <a:pt x="291" y="81"/>
                    <a:pt x="295" y="81"/>
                    <a:pt x="295" y="81"/>
                  </a:cubicBezTo>
                  <a:cubicBezTo>
                    <a:pt x="295" y="81"/>
                    <a:pt x="299" y="81"/>
                    <a:pt x="300" y="81"/>
                  </a:cubicBezTo>
                  <a:cubicBezTo>
                    <a:pt x="301" y="81"/>
                    <a:pt x="301" y="81"/>
                    <a:pt x="301" y="82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1" y="82"/>
                    <a:pt x="300" y="82"/>
                    <a:pt x="300" y="82"/>
                  </a:cubicBezTo>
                  <a:cubicBezTo>
                    <a:pt x="298" y="83"/>
                    <a:pt x="298" y="83"/>
                    <a:pt x="298" y="85"/>
                  </a:cubicBezTo>
                  <a:cubicBezTo>
                    <a:pt x="298" y="87"/>
                    <a:pt x="298" y="88"/>
                    <a:pt x="298" y="96"/>
                  </a:cubicBezTo>
                  <a:lnTo>
                    <a:pt x="298" y="106"/>
                  </a:lnTo>
                  <a:close/>
                  <a:moveTo>
                    <a:pt x="331" y="81"/>
                  </a:moveTo>
                  <a:cubicBezTo>
                    <a:pt x="343" y="81"/>
                    <a:pt x="352" y="88"/>
                    <a:pt x="352" y="100"/>
                  </a:cubicBezTo>
                  <a:cubicBezTo>
                    <a:pt x="352" y="112"/>
                    <a:pt x="344" y="122"/>
                    <a:pt x="331" y="122"/>
                  </a:cubicBezTo>
                  <a:cubicBezTo>
                    <a:pt x="316" y="122"/>
                    <a:pt x="309" y="110"/>
                    <a:pt x="309" y="101"/>
                  </a:cubicBezTo>
                  <a:cubicBezTo>
                    <a:pt x="309" y="93"/>
                    <a:pt x="316" y="81"/>
                    <a:pt x="331" y="81"/>
                  </a:cubicBezTo>
                  <a:close/>
                  <a:moveTo>
                    <a:pt x="332" y="119"/>
                  </a:moveTo>
                  <a:cubicBezTo>
                    <a:pt x="337" y="119"/>
                    <a:pt x="347" y="117"/>
                    <a:pt x="347" y="102"/>
                  </a:cubicBezTo>
                  <a:cubicBezTo>
                    <a:pt x="347" y="89"/>
                    <a:pt x="339" y="82"/>
                    <a:pt x="331" y="82"/>
                  </a:cubicBezTo>
                  <a:cubicBezTo>
                    <a:pt x="321" y="82"/>
                    <a:pt x="315" y="88"/>
                    <a:pt x="315" y="100"/>
                  </a:cubicBezTo>
                  <a:cubicBezTo>
                    <a:pt x="315" y="112"/>
                    <a:pt x="322" y="119"/>
                    <a:pt x="332" y="119"/>
                  </a:cubicBezTo>
                  <a:close/>
                  <a:moveTo>
                    <a:pt x="367" y="114"/>
                  </a:moveTo>
                  <a:cubicBezTo>
                    <a:pt x="367" y="118"/>
                    <a:pt x="367" y="119"/>
                    <a:pt x="369" y="120"/>
                  </a:cubicBezTo>
                  <a:cubicBezTo>
                    <a:pt x="370" y="120"/>
                    <a:pt x="371" y="120"/>
                    <a:pt x="371" y="120"/>
                  </a:cubicBezTo>
                  <a:cubicBezTo>
                    <a:pt x="372" y="120"/>
                    <a:pt x="372" y="120"/>
                    <a:pt x="372" y="121"/>
                  </a:cubicBezTo>
                  <a:cubicBezTo>
                    <a:pt x="372" y="121"/>
                    <a:pt x="371" y="121"/>
                    <a:pt x="371" y="121"/>
                  </a:cubicBezTo>
                  <a:cubicBezTo>
                    <a:pt x="368" y="121"/>
                    <a:pt x="366" y="121"/>
                    <a:pt x="365" y="121"/>
                  </a:cubicBezTo>
                  <a:cubicBezTo>
                    <a:pt x="365" y="121"/>
                    <a:pt x="362" y="121"/>
                    <a:pt x="360" y="121"/>
                  </a:cubicBezTo>
                  <a:cubicBezTo>
                    <a:pt x="359" y="121"/>
                    <a:pt x="359" y="121"/>
                    <a:pt x="359" y="121"/>
                  </a:cubicBezTo>
                  <a:cubicBezTo>
                    <a:pt x="359" y="120"/>
                    <a:pt x="359" y="120"/>
                    <a:pt x="359" y="120"/>
                  </a:cubicBezTo>
                  <a:cubicBezTo>
                    <a:pt x="360" y="120"/>
                    <a:pt x="361" y="120"/>
                    <a:pt x="362" y="120"/>
                  </a:cubicBezTo>
                  <a:cubicBezTo>
                    <a:pt x="363" y="119"/>
                    <a:pt x="363" y="118"/>
                    <a:pt x="363" y="113"/>
                  </a:cubicBezTo>
                  <a:cubicBezTo>
                    <a:pt x="363" y="83"/>
                    <a:pt x="363" y="83"/>
                    <a:pt x="363" y="83"/>
                  </a:cubicBezTo>
                  <a:cubicBezTo>
                    <a:pt x="363" y="81"/>
                    <a:pt x="363" y="81"/>
                    <a:pt x="364" y="81"/>
                  </a:cubicBezTo>
                  <a:cubicBezTo>
                    <a:pt x="364" y="81"/>
                    <a:pt x="365" y="82"/>
                    <a:pt x="366" y="82"/>
                  </a:cubicBezTo>
                  <a:cubicBezTo>
                    <a:pt x="367" y="83"/>
                    <a:pt x="375" y="91"/>
                    <a:pt x="383" y="100"/>
                  </a:cubicBezTo>
                  <a:cubicBezTo>
                    <a:pt x="389" y="106"/>
                    <a:pt x="394" y="112"/>
                    <a:pt x="396" y="114"/>
                  </a:cubicBezTo>
                  <a:cubicBezTo>
                    <a:pt x="395" y="87"/>
                    <a:pt x="395" y="87"/>
                    <a:pt x="395" y="87"/>
                  </a:cubicBezTo>
                  <a:cubicBezTo>
                    <a:pt x="395" y="84"/>
                    <a:pt x="395" y="83"/>
                    <a:pt x="393" y="82"/>
                  </a:cubicBezTo>
                  <a:cubicBezTo>
                    <a:pt x="392" y="82"/>
                    <a:pt x="391" y="82"/>
                    <a:pt x="391" y="82"/>
                  </a:cubicBezTo>
                  <a:cubicBezTo>
                    <a:pt x="390" y="82"/>
                    <a:pt x="390" y="82"/>
                    <a:pt x="390" y="82"/>
                  </a:cubicBezTo>
                  <a:cubicBezTo>
                    <a:pt x="390" y="81"/>
                    <a:pt x="391" y="81"/>
                    <a:pt x="391" y="81"/>
                  </a:cubicBezTo>
                  <a:cubicBezTo>
                    <a:pt x="394" y="81"/>
                    <a:pt x="396" y="81"/>
                    <a:pt x="397" y="81"/>
                  </a:cubicBezTo>
                  <a:cubicBezTo>
                    <a:pt x="398" y="81"/>
                    <a:pt x="399" y="81"/>
                    <a:pt x="402" y="81"/>
                  </a:cubicBezTo>
                  <a:cubicBezTo>
                    <a:pt x="402" y="81"/>
                    <a:pt x="403" y="81"/>
                    <a:pt x="403" y="82"/>
                  </a:cubicBezTo>
                  <a:cubicBezTo>
                    <a:pt x="403" y="82"/>
                    <a:pt x="402" y="82"/>
                    <a:pt x="402" y="82"/>
                  </a:cubicBezTo>
                  <a:cubicBezTo>
                    <a:pt x="402" y="82"/>
                    <a:pt x="401" y="82"/>
                    <a:pt x="401" y="82"/>
                  </a:cubicBezTo>
                  <a:cubicBezTo>
                    <a:pt x="399" y="83"/>
                    <a:pt x="399" y="84"/>
                    <a:pt x="399" y="87"/>
                  </a:cubicBezTo>
                  <a:cubicBezTo>
                    <a:pt x="399" y="118"/>
                    <a:pt x="399" y="118"/>
                    <a:pt x="399" y="118"/>
                  </a:cubicBezTo>
                  <a:cubicBezTo>
                    <a:pt x="399" y="121"/>
                    <a:pt x="399" y="121"/>
                    <a:pt x="398" y="121"/>
                  </a:cubicBezTo>
                  <a:cubicBezTo>
                    <a:pt x="398" y="121"/>
                    <a:pt x="397" y="121"/>
                    <a:pt x="394" y="118"/>
                  </a:cubicBezTo>
                  <a:cubicBezTo>
                    <a:pt x="394" y="118"/>
                    <a:pt x="386" y="110"/>
                    <a:pt x="380" y="104"/>
                  </a:cubicBezTo>
                  <a:cubicBezTo>
                    <a:pt x="374" y="97"/>
                    <a:pt x="368" y="91"/>
                    <a:pt x="366" y="89"/>
                  </a:cubicBezTo>
                  <a:lnTo>
                    <a:pt x="367" y="114"/>
                  </a:lnTo>
                  <a:close/>
                  <a:moveTo>
                    <a:pt x="442" y="82"/>
                  </a:moveTo>
                  <a:cubicBezTo>
                    <a:pt x="442" y="81"/>
                    <a:pt x="443" y="80"/>
                    <a:pt x="443" y="80"/>
                  </a:cubicBezTo>
                  <a:cubicBezTo>
                    <a:pt x="444" y="80"/>
                    <a:pt x="444" y="81"/>
                    <a:pt x="444" y="82"/>
                  </a:cubicBezTo>
                  <a:cubicBezTo>
                    <a:pt x="445" y="84"/>
                    <a:pt x="454" y="106"/>
                    <a:pt x="457" y="114"/>
                  </a:cubicBezTo>
                  <a:cubicBezTo>
                    <a:pt x="459" y="119"/>
                    <a:pt x="461" y="119"/>
                    <a:pt x="462" y="120"/>
                  </a:cubicBezTo>
                  <a:cubicBezTo>
                    <a:pt x="463" y="120"/>
                    <a:pt x="464" y="120"/>
                    <a:pt x="464" y="120"/>
                  </a:cubicBezTo>
                  <a:cubicBezTo>
                    <a:pt x="464" y="120"/>
                    <a:pt x="465" y="120"/>
                    <a:pt x="465" y="121"/>
                  </a:cubicBezTo>
                  <a:cubicBezTo>
                    <a:pt x="465" y="121"/>
                    <a:pt x="464" y="121"/>
                    <a:pt x="464" y="121"/>
                  </a:cubicBezTo>
                  <a:cubicBezTo>
                    <a:pt x="463" y="121"/>
                    <a:pt x="459" y="121"/>
                    <a:pt x="455" y="121"/>
                  </a:cubicBezTo>
                  <a:cubicBezTo>
                    <a:pt x="454" y="121"/>
                    <a:pt x="453" y="121"/>
                    <a:pt x="453" y="120"/>
                  </a:cubicBezTo>
                  <a:cubicBezTo>
                    <a:pt x="453" y="120"/>
                    <a:pt x="453" y="120"/>
                    <a:pt x="453" y="120"/>
                  </a:cubicBezTo>
                  <a:cubicBezTo>
                    <a:pt x="454" y="120"/>
                    <a:pt x="454" y="120"/>
                    <a:pt x="454" y="119"/>
                  </a:cubicBezTo>
                  <a:cubicBezTo>
                    <a:pt x="449" y="107"/>
                    <a:pt x="449" y="107"/>
                    <a:pt x="449" y="107"/>
                  </a:cubicBezTo>
                  <a:cubicBezTo>
                    <a:pt x="449" y="106"/>
                    <a:pt x="449" y="106"/>
                    <a:pt x="449" y="106"/>
                  </a:cubicBezTo>
                  <a:cubicBezTo>
                    <a:pt x="436" y="106"/>
                    <a:pt x="436" y="106"/>
                    <a:pt x="436" y="106"/>
                  </a:cubicBezTo>
                  <a:cubicBezTo>
                    <a:pt x="436" y="106"/>
                    <a:pt x="436" y="106"/>
                    <a:pt x="435" y="107"/>
                  </a:cubicBezTo>
                  <a:cubicBezTo>
                    <a:pt x="432" y="115"/>
                    <a:pt x="432" y="115"/>
                    <a:pt x="432" y="115"/>
                  </a:cubicBezTo>
                  <a:cubicBezTo>
                    <a:pt x="432" y="116"/>
                    <a:pt x="432" y="118"/>
                    <a:pt x="432" y="119"/>
                  </a:cubicBezTo>
                  <a:cubicBezTo>
                    <a:pt x="432" y="120"/>
                    <a:pt x="432" y="120"/>
                    <a:pt x="433" y="120"/>
                  </a:cubicBezTo>
                  <a:cubicBezTo>
                    <a:pt x="434" y="120"/>
                    <a:pt x="434" y="120"/>
                    <a:pt x="434" y="120"/>
                  </a:cubicBezTo>
                  <a:cubicBezTo>
                    <a:pt x="434" y="120"/>
                    <a:pt x="434" y="120"/>
                    <a:pt x="434" y="121"/>
                  </a:cubicBezTo>
                  <a:cubicBezTo>
                    <a:pt x="434" y="121"/>
                    <a:pt x="434" y="121"/>
                    <a:pt x="434" y="121"/>
                  </a:cubicBezTo>
                  <a:cubicBezTo>
                    <a:pt x="432" y="121"/>
                    <a:pt x="429" y="121"/>
                    <a:pt x="429" y="121"/>
                  </a:cubicBezTo>
                  <a:cubicBezTo>
                    <a:pt x="428" y="121"/>
                    <a:pt x="425" y="121"/>
                    <a:pt x="423" y="121"/>
                  </a:cubicBezTo>
                  <a:cubicBezTo>
                    <a:pt x="423" y="121"/>
                    <a:pt x="422" y="121"/>
                    <a:pt x="422" y="121"/>
                  </a:cubicBezTo>
                  <a:cubicBezTo>
                    <a:pt x="422" y="120"/>
                    <a:pt x="422" y="120"/>
                    <a:pt x="423" y="120"/>
                  </a:cubicBezTo>
                  <a:cubicBezTo>
                    <a:pt x="423" y="120"/>
                    <a:pt x="424" y="120"/>
                    <a:pt x="424" y="120"/>
                  </a:cubicBezTo>
                  <a:cubicBezTo>
                    <a:pt x="427" y="120"/>
                    <a:pt x="428" y="118"/>
                    <a:pt x="429" y="115"/>
                  </a:cubicBezTo>
                  <a:lnTo>
                    <a:pt x="442" y="82"/>
                  </a:lnTo>
                  <a:close/>
                  <a:moveTo>
                    <a:pt x="448" y="104"/>
                  </a:moveTo>
                  <a:cubicBezTo>
                    <a:pt x="448" y="104"/>
                    <a:pt x="448" y="104"/>
                    <a:pt x="448" y="104"/>
                  </a:cubicBezTo>
                  <a:cubicBezTo>
                    <a:pt x="443" y="89"/>
                    <a:pt x="443" y="89"/>
                    <a:pt x="443" y="89"/>
                  </a:cubicBezTo>
                  <a:cubicBezTo>
                    <a:pt x="442" y="89"/>
                    <a:pt x="442" y="89"/>
                    <a:pt x="442" y="89"/>
                  </a:cubicBezTo>
                  <a:cubicBezTo>
                    <a:pt x="437" y="104"/>
                    <a:pt x="437" y="104"/>
                    <a:pt x="437" y="104"/>
                  </a:cubicBezTo>
                  <a:cubicBezTo>
                    <a:pt x="436" y="104"/>
                    <a:pt x="437" y="104"/>
                    <a:pt x="437" y="104"/>
                  </a:cubicBezTo>
                  <a:lnTo>
                    <a:pt x="448" y="104"/>
                  </a:lnTo>
                  <a:close/>
                  <a:moveTo>
                    <a:pt x="473" y="114"/>
                  </a:moveTo>
                  <a:cubicBezTo>
                    <a:pt x="473" y="118"/>
                    <a:pt x="474" y="119"/>
                    <a:pt x="475" y="120"/>
                  </a:cubicBezTo>
                  <a:cubicBezTo>
                    <a:pt x="476" y="120"/>
                    <a:pt x="477" y="120"/>
                    <a:pt x="478" y="120"/>
                  </a:cubicBezTo>
                  <a:cubicBezTo>
                    <a:pt x="478" y="120"/>
                    <a:pt x="478" y="120"/>
                    <a:pt x="478" y="121"/>
                  </a:cubicBezTo>
                  <a:cubicBezTo>
                    <a:pt x="478" y="121"/>
                    <a:pt x="478" y="121"/>
                    <a:pt x="477" y="121"/>
                  </a:cubicBezTo>
                  <a:cubicBezTo>
                    <a:pt x="474" y="121"/>
                    <a:pt x="472" y="121"/>
                    <a:pt x="472" y="121"/>
                  </a:cubicBezTo>
                  <a:cubicBezTo>
                    <a:pt x="471" y="121"/>
                    <a:pt x="469" y="121"/>
                    <a:pt x="466" y="121"/>
                  </a:cubicBezTo>
                  <a:cubicBezTo>
                    <a:pt x="466" y="121"/>
                    <a:pt x="465" y="121"/>
                    <a:pt x="465" y="121"/>
                  </a:cubicBezTo>
                  <a:cubicBezTo>
                    <a:pt x="465" y="120"/>
                    <a:pt x="466" y="120"/>
                    <a:pt x="466" y="120"/>
                  </a:cubicBezTo>
                  <a:cubicBezTo>
                    <a:pt x="466" y="120"/>
                    <a:pt x="467" y="120"/>
                    <a:pt x="468" y="120"/>
                  </a:cubicBezTo>
                  <a:cubicBezTo>
                    <a:pt x="469" y="119"/>
                    <a:pt x="470" y="118"/>
                    <a:pt x="470" y="113"/>
                  </a:cubicBezTo>
                  <a:cubicBezTo>
                    <a:pt x="470" y="83"/>
                    <a:pt x="470" y="83"/>
                    <a:pt x="470" y="83"/>
                  </a:cubicBezTo>
                  <a:cubicBezTo>
                    <a:pt x="470" y="81"/>
                    <a:pt x="470" y="81"/>
                    <a:pt x="470" y="81"/>
                  </a:cubicBezTo>
                  <a:cubicBezTo>
                    <a:pt x="471" y="81"/>
                    <a:pt x="472" y="82"/>
                    <a:pt x="473" y="82"/>
                  </a:cubicBezTo>
                  <a:cubicBezTo>
                    <a:pt x="473" y="83"/>
                    <a:pt x="481" y="91"/>
                    <a:pt x="490" y="100"/>
                  </a:cubicBezTo>
                  <a:cubicBezTo>
                    <a:pt x="495" y="106"/>
                    <a:pt x="501" y="112"/>
                    <a:pt x="503" y="114"/>
                  </a:cubicBezTo>
                  <a:cubicBezTo>
                    <a:pt x="502" y="87"/>
                    <a:pt x="502" y="87"/>
                    <a:pt x="502" y="87"/>
                  </a:cubicBezTo>
                  <a:cubicBezTo>
                    <a:pt x="502" y="84"/>
                    <a:pt x="502" y="83"/>
                    <a:pt x="500" y="82"/>
                  </a:cubicBezTo>
                  <a:cubicBezTo>
                    <a:pt x="499" y="82"/>
                    <a:pt x="498" y="82"/>
                    <a:pt x="497" y="82"/>
                  </a:cubicBezTo>
                  <a:cubicBezTo>
                    <a:pt x="497" y="82"/>
                    <a:pt x="497" y="82"/>
                    <a:pt x="497" y="82"/>
                  </a:cubicBezTo>
                  <a:cubicBezTo>
                    <a:pt x="497" y="81"/>
                    <a:pt x="497" y="81"/>
                    <a:pt x="498" y="81"/>
                  </a:cubicBezTo>
                  <a:cubicBezTo>
                    <a:pt x="500" y="81"/>
                    <a:pt x="503" y="81"/>
                    <a:pt x="504" y="81"/>
                  </a:cubicBezTo>
                  <a:cubicBezTo>
                    <a:pt x="504" y="81"/>
                    <a:pt x="506" y="81"/>
                    <a:pt x="508" y="81"/>
                  </a:cubicBezTo>
                  <a:cubicBezTo>
                    <a:pt x="509" y="81"/>
                    <a:pt x="509" y="81"/>
                    <a:pt x="509" y="82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508" y="82"/>
                    <a:pt x="508" y="82"/>
                    <a:pt x="507" y="82"/>
                  </a:cubicBezTo>
                  <a:cubicBezTo>
                    <a:pt x="505" y="83"/>
                    <a:pt x="505" y="84"/>
                    <a:pt x="505" y="87"/>
                  </a:cubicBezTo>
                  <a:cubicBezTo>
                    <a:pt x="505" y="118"/>
                    <a:pt x="505" y="118"/>
                    <a:pt x="505" y="118"/>
                  </a:cubicBezTo>
                  <a:cubicBezTo>
                    <a:pt x="505" y="121"/>
                    <a:pt x="505" y="121"/>
                    <a:pt x="505" y="121"/>
                  </a:cubicBezTo>
                  <a:cubicBezTo>
                    <a:pt x="504" y="121"/>
                    <a:pt x="504" y="121"/>
                    <a:pt x="501" y="118"/>
                  </a:cubicBezTo>
                  <a:cubicBezTo>
                    <a:pt x="500" y="118"/>
                    <a:pt x="492" y="110"/>
                    <a:pt x="487" y="104"/>
                  </a:cubicBezTo>
                  <a:cubicBezTo>
                    <a:pt x="480" y="97"/>
                    <a:pt x="474" y="91"/>
                    <a:pt x="472" y="89"/>
                  </a:cubicBezTo>
                  <a:lnTo>
                    <a:pt x="473" y="114"/>
                  </a:lnTo>
                  <a:close/>
                  <a:moveTo>
                    <a:pt x="521" y="96"/>
                  </a:moveTo>
                  <a:cubicBezTo>
                    <a:pt x="521" y="88"/>
                    <a:pt x="521" y="87"/>
                    <a:pt x="521" y="85"/>
                  </a:cubicBezTo>
                  <a:cubicBezTo>
                    <a:pt x="521" y="83"/>
                    <a:pt x="520" y="82"/>
                    <a:pt x="519" y="82"/>
                  </a:cubicBezTo>
                  <a:cubicBezTo>
                    <a:pt x="518" y="82"/>
                    <a:pt x="517" y="82"/>
                    <a:pt x="517" y="82"/>
                  </a:cubicBezTo>
                  <a:cubicBezTo>
                    <a:pt x="517" y="82"/>
                    <a:pt x="516" y="82"/>
                    <a:pt x="516" y="82"/>
                  </a:cubicBezTo>
                  <a:cubicBezTo>
                    <a:pt x="516" y="81"/>
                    <a:pt x="517" y="81"/>
                    <a:pt x="517" y="81"/>
                  </a:cubicBezTo>
                  <a:cubicBezTo>
                    <a:pt x="520" y="81"/>
                    <a:pt x="523" y="81"/>
                    <a:pt x="524" y="81"/>
                  </a:cubicBezTo>
                  <a:cubicBezTo>
                    <a:pt x="524" y="81"/>
                    <a:pt x="528" y="81"/>
                    <a:pt x="531" y="81"/>
                  </a:cubicBezTo>
                  <a:cubicBezTo>
                    <a:pt x="536" y="81"/>
                    <a:pt x="546" y="81"/>
                    <a:pt x="553" y="87"/>
                  </a:cubicBezTo>
                  <a:cubicBezTo>
                    <a:pt x="555" y="90"/>
                    <a:pt x="558" y="94"/>
                    <a:pt x="558" y="101"/>
                  </a:cubicBezTo>
                  <a:cubicBezTo>
                    <a:pt x="558" y="107"/>
                    <a:pt x="555" y="112"/>
                    <a:pt x="552" y="115"/>
                  </a:cubicBezTo>
                  <a:cubicBezTo>
                    <a:pt x="550" y="118"/>
                    <a:pt x="545" y="121"/>
                    <a:pt x="536" y="121"/>
                  </a:cubicBezTo>
                  <a:cubicBezTo>
                    <a:pt x="533" y="121"/>
                    <a:pt x="530" y="121"/>
                    <a:pt x="528" y="121"/>
                  </a:cubicBezTo>
                  <a:cubicBezTo>
                    <a:pt x="526" y="121"/>
                    <a:pt x="524" y="121"/>
                    <a:pt x="524" y="121"/>
                  </a:cubicBezTo>
                  <a:cubicBezTo>
                    <a:pt x="523" y="121"/>
                    <a:pt x="522" y="121"/>
                    <a:pt x="521" y="121"/>
                  </a:cubicBezTo>
                  <a:cubicBezTo>
                    <a:pt x="520" y="121"/>
                    <a:pt x="519" y="121"/>
                    <a:pt x="518" y="121"/>
                  </a:cubicBezTo>
                  <a:cubicBezTo>
                    <a:pt x="518" y="121"/>
                    <a:pt x="517" y="121"/>
                    <a:pt x="517" y="121"/>
                  </a:cubicBezTo>
                  <a:cubicBezTo>
                    <a:pt x="517" y="120"/>
                    <a:pt x="517" y="120"/>
                    <a:pt x="518" y="120"/>
                  </a:cubicBezTo>
                  <a:cubicBezTo>
                    <a:pt x="518" y="120"/>
                    <a:pt x="519" y="120"/>
                    <a:pt x="519" y="120"/>
                  </a:cubicBezTo>
                  <a:cubicBezTo>
                    <a:pt x="520" y="120"/>
                    <a:pt x="520" y="119"/>
                    <a:pt x="521" y="117"/>
                  </a:cubicBezTo>
                  <a:cubicBezTo>
                    <a:pt x="521" y="115"/>
                    <a:pt x="521" y="111"/>
                    <a:pt x="521" y="106"/>
                  </a:cubicBezTo>
                  <a:lnTo>
                    <a:pt x="521" y="96"/>
                  </a:lnTo>
                  <a:close/>
                  <a:moveTo>
                    <a:pt x="526" y="102"/>
                  </a:moveTo>
                  <a:cubicBezTo>
                    <a:pt x="526" y="108"/>
                    <a:pt x="526" y="113"/>
                    <a:pt x="526" y="114"/>
                  </a:cubicBezTo>
                  <a:cubicBezTo>
                    <a:pt x="526" y="115"/>
                    <a:pt x="526" y="117"/>
                    <a:pt x="527" y="117"/>
                  </a:cubicBezTo>
                  <a:cubicBezTo>
                    <a:pt x="527" y="118"/>
                    <a:pt x="529" y="119"/>
                    <a:pt x="536" y="119"/>
                  </a:cubicBezTo>
                  <a:cubicBezTo>
                    <a:pt x="541" y="119"/>
                    <a:pt x="545" y="118"/>
                    <a:pt x="548" y="115"/>
                  </a:cubicBezTo>
                  <a:cubicBezTo>
                    <a:pt x="551" y="112"/>
                    <a:pt x="553" y="107"/>
                    <a:pt x="553" y="102"/>
                  </a:cubicBezTo>
                  <a:cubicBezTo>
                    <a:pt x="553" y="96"/>
                    <a:pt x="550" y="91"/>
                    <a:pt x="548" y="89"/>
                  </a:cubicBezTo>
                  <a:cubicBezTo>
                    <a:pt x="542" y="84"/>
                    <a:pt x="536" y="83"/>
                    <a:pt x="530" y="83"/>
                  </a:cubicBezTo>
                  <a:cubicBezTo>
                    <a:pt x="529" y="83"/>
                    <a:pt x="527" y="83"/>
                    <a:pt x="527" y="84"/>
                  </a:cubicBezTo>
                  <a:cubicBezTo>
                    <a:pt x="526" y="84"/>
                    <a:pt x="526" y="84"/>
                    <a:pt x="526" y="85"/>
                  </a:cubicBezTo>
                  <a:lnTo>
                    <a:pt x="526" y="102"/>
                  </a:lnTo>
                  <a:close/>
                  <a:moveTo>
                    <a:pt x="603" y="103"/>
                  </a:moveTo>
                  <a:cubicBezTo>
                    <a:pt x="603" y="109"/>
                    <a:pt x="603" y="114"/>
                    <a:pt x="604" y="116"/>
                  </a:cubicBezTo>
                  <a:cubicBezTo>
                    <a:pt x="604" y="118"/>
                    <a:pt x="604" y="120"/>
                    <a:pt x="606" y="120"/>
                  </a:cubicBezTo>
                  <a:cubicBezTo>
                    <a:pt x="607" y="120"/>
                    <a:pt x="608" y="120"/>
                    <a:pt x="609" y="120"/>
                  </a:cubicBezTo>
                  <a:cubicBezTo>
                    <a:pt x="609" y="120"/>
                    <a:pt x="609" y="120"/>
                    <a:pt x="609" y="120"/>
                  </a:cubicBezTo>
                  <a:cubicBezTo>
                    <a:pt x="609" y="121"/>
                    <a:pt x="609" y="121"/>
                    <a:pt x="608" y="121"/>
                  </a:cubicBezTo>
                  <a:cubicBezTo>
                    <a:pt x="605" y="121"/>
                    <a:pt x="601" y="121"/>
                    <a:pt x="601" y="121"/>
                  </a:cubicBezTo>
                  <a:cubicBezTo>
                    <a:pt x="600" y="121"/>
                    <a:pt x="597" y="121"/>
                    <a:pt x="595" y="121"/>
                  </a:cubicBezTo>
                  <a:cubicBezTo>
                    <a:pt x="594" y="121"/>
                    <a:pt x="594" y="121"/>
                    <a:pt x="594" y="120"/>
                  </a:cubicBezTo>
                  <a:cubicBezTo>
                    <a:pt x="594" y="120"/>
                    <a:pt x="594" y="120"/>
                    <a:pt x="594" y="120"/>
                  </a:cubicBezTo>
                  <a:cubicBezTo>
                    <a:pt x="595" y="120"/>
                    <a:pt x="595" y="120"/>
                    <a:pt x="596" y="120"/>
                  </a:cubicBezTo>
                  <a:cubicBezTo>
                    <a:pt x="597" y="120"/>
                    <a:pt x="598" y="118"/>
                    <a:pt x="598" y="116"/>
                  </a:cubicBezTo>
                  <a:cubicBezTo>
                    <a:pt x="598" y="114"/>
                    <a:pt x="598" y="109"/>
                    <a:pt x="598" y="103"/>
                  </a:cubicBezTo>
                  <a:cubicBezTo>
                    <a:pt x="598" y="77"/>
                    <a:pt x="598" y="77"/>
                    <a:pt x="598" y="77"/>
                  </a:cubicBezTo>
                  <a:cubicBezTo>
                    <a:pt x="589" y="77"/>
                    <a:pt x="589" y="77"/>
                    <a:pt x="589" y="77"/>
                  </a:cubicBezTo>
                  <a:cubicBezTo>
                    <a:pt x="585" y="77"/>
                    <a:pt x="584" y="78"/>
                    <a:pt x="583" y="79"/>
                  </a:cubicBezTo>
                  <a:cubicBezTo>
                    <a:pt x="582" y="80"/>
                    <a:pt x="582" y="81"/>
                    <a:pt x="582" y="81"/>
                  </a:cubicBezTo>
                  <a:cubicBezTo>
                    <a:pt x="581" y="81"/>
                    <a:pt x="581" y="82"/>
                    <a:pt x="581" y="82"/>
                  </a:cubicBezTo>
                  <a:cubicBezTo>
                    <a:pt x="581" y="82"/>
                    <a:pt x="581" y="81"/>
                    <a:pt x="581" y="81"/>
                  </a:cubicBezTo>
                  <a:cubicBezTo>
                    <a:pt x="581" y="80"/>
                    <a:pt x="582" y="75"/>
                    <a:pt x="582" y="75"/>
                  </a:cubicBezTo>
                  <a:cubicBezTo>
                    <a:pt x="582" y="74"/>
                    <a:pt x="582" y="73"/>
                    <a:pt x="583" y="73"/>
                  </a:cubicBezTo>
                  <a:cubicBezTo>
                    <a:pt x="583" y="73"/>
                    <a:pt x="584" y="74"/>
                    <a:pt x="585" y="74"/>
                  </a:cubicBezTo>
                  <a:cubicBezTo>
                    <a:pt x="587" y="74"/>
                    <a:pt x="590" y="74"/>
                    <a:pt x="590" y="74"/>
                  </a:cubicBezTo>
                  <a:cubicBezTo>
                    <a:pt x="613" y="74"/>
                    <a:pt x="613" y="74"/>
                    <a:pt x="613" y="74"/>
                  </a:cubicBezTo>
                  <a:cubicBezTo>
                    <a:pt x="615" y="74"/>
                    <a:pt x="617" y="74"/>
                    <a:pt x="618" y="74"/>
                  </a:cubicBezTo>
                  <a:cubicBezTo>
                    <a:pt x="619" y="74"/>
                    <a:pt x="619" y="74"/>
                    <a:pt x="620" y="74"/>
                  </a:cubicBezTo>
                  <a:cubicBezTo>
                    <a:pt x="620" y="74"/>
                    <a:pt x="620" y="74"/>
                    <a:pt x="620" y="75"/>
                  </a:cubicBezTo>
                  <a:cubicBezTo>
                    <a:pt x="620" y="76"/>
                    <a:pt x="620" y="81"/>
                    <a:pt x="620" y="81"/>
                  </a:cubicBezTo>
                  <a:cubicBezTo>
                    <a:pt x="620" y="82"/>
                    <a:pt x="620" y="82"/>
                    <a:pt x="619" y="82"/>
                  </a:cubicBezTo>
                  <a:cubicBezTo>
                    <a:pt x="619" y="82"/>
                    <a:pt x="619" y="82"/>
                    <a:pt x="619" y="81"/>
                  </a:cubicBezTo>
                  <a:cubicBezTo>
                    <a:pt x="619" y="80"/>
                    <a:pt x="619" y="80"/>
                    <a:pt x="619" y="80"/>
                  </a:cubicBezTo>
                  <a:cubicBezTo>
                    <a:pt x="619" y="79"/>
                    <a:pt x="617" y="77"/>
                    <a:pt x="611" y="77"/>
                  </a:cubicBezTo>
                  <a:cubicBezTo>
                    <a:pt x="603" y="77"/>
                    <a:pt x="603" y="77"/>
                    <a:pt x="603" y="77"/>
                  </a:cubicBezTo>
                  <a:lnTo>
                    <a:pt x="603" y="103"/>
                  </a:lnTo>
                  <a:close/>
                  <a:moveTo>
                    <a:pt x="630" y="96"/>
                  </a:moveTo>
                  <a:cubicBezTo>
                    <a:pt x="630" y="88"/>
                    <a:pt x="630" y="87"/>
                    <a:pt x="630" y="85"/>
                  </a:cubicBezTo>
                  <a:cubicBezTo>
                    <a:pt x="630" y="83"/>
                    <a:pt x="630" y="82"/>
                    <a:pt x="628" y="82"/>
                  </a:cubicBezTo>
                  <a:cubicBezTo>
                    <a:pt x="627" y="82"/>
                    <a:pt x="627" y="82"/>
                    <a:pt x="626" y="82"/>
                  </a:cubicBezTo>
                  <a:cubicBezTo>
                    <a:pt x="626" y="82"/>
                    <a:pt x="626" y="82"/>
                    <a:pt x="626" y="82"/>
                  </a:cubicBezTo>
                  <a:cubicBezTo>
                    <a:pt x="626" y="81"/>
                    <a:pt x="626" y="81"/>
                    <a:pt x="626" y="81"/>
                  </a:cubicBezTo>
                  <a:cubicBezTo>
                    <a:pt x="629" y="81"/>
                    <a:pt x="632" y="81"/>
                    <a:pt x="633" y="81"/>
                  </a:cubicBezTo>
                  <a:cubicBezTo>
                    <a:pt x="633" y="81"/>
                    <a:pt x="645" y="81"/>
                    <a:pt x="646" y="81"/>
                  </a:cubicBezTo>
                  <a:cubicBezTo>
                    <a:pt x="647" y="81"/>
                    <a:pt x="648" y="81"/>
                    <a:pt x="648" y="81"/>
                  </a:cubicBezTo>
                  <a:cubicBezTo>
                    <a:pt x="648" y="81"/>
                    <a:pt x="649" y="81"/>
                    <a:pt x="649" y="81"/>
                  </a:cubicBezTo>
                  <a:cubicBezTo>
                    <a:pt x="649" y="81"/>
                    <a:pt x="649" y="81"/>
                    <a:pt x="649" y="81"/>
                  </a:cubicBezTo>
                  <a:cubicBezTo>
                    <a:pt x="649" y="82"/>
                    <a:pt x="649" y="82"/>
                    <a:pt x="649" y="84"/>
                  </a:cubicBezTo>
                  <a:cubicBezTo>
                    <a:pt x="649" y="84"/>
                    <a:pt x="649" y="87"/>
                    <a:pt x="648" y="87"/>
                  </a:cubicBezTo>
                  <a:cubicBezTo>
                    <a:pt x="648" y="87"/>
                    <a:pt x="648" y="88"/>
                    <a:pt x="648" y="88"/>
                  </a:cubicBezTo>
                  <a:cubicBezTo>
                    <a:pt x="648" y="88"/>
                    <a:pt x="648" y="88"/>
                    <a:pt x="648" y="87"/>
                  </a:cubicBezTo>
                  <a:cubicBezTo>
                    <a:pt x="648" y="87"/>
                    <a:pt x="647" y="86"/>
                    <a:pt x="647" y="85"/>
                  </a:cubicBezTo>
                  <a:cubicBezTo>
                    <a:pt x="647" y="84"/>
                    <a:pt x="646" y="84"/>
                    <a:pt x="643" y="84"/>
                  </a:cubicBezTo>
                  <a:cubicBezTo>
                    <a:pt x="642" y="84"/>
                    <a:pt x="636" y="83"/>
                    <a:pt x="636" y="83"/>
                  </a:cubicBezTo>
                  <a:cubicBezTo>
                    <a:pt x="635" y="83"/>
                    <a:pt x="635" y="84"/>
                    <a:pt x="635" y="84"/>
                  </a:cubicBezTo>
                  <a:cubicBezTo>
                    <a:pt x="635" y="98"/>
                    <a:pt x="635" y="98"/>
                    <a:pt x="635" y="98"/>
                  </a:cubicBezTo>
                  <a:cubicBezTo>
                    <a:pt x="635" y="99"/>
                    <a:pt x="635" y="99"/>
                    <a:pt x="636" y="99"/>
                  </a:cubicBezTo>
                  <a:cubicBezTo>
                    <a:pt x="636" y="99"/>
                    <a:pt x="643" y="99"/>
                    <a:pt x="645" y="99"/>
                  </a:cubicBezTo>
                  <a:cubicBezTo>
                    <a:pt x="646" y="99"/>
                    <a:pt x="647" y="99"/>
                    <a:pt x="647" y="98"/>
                  </a:cubicBezTo>
                  <a:cubicBezTo>
                    <a:pt x="648" y="98"/>
                    <a:pt x="648" y="97"/>
                    <a:pt x="648" y="97"/>
                  </a:cubicBezTo>
                  <a:cubicBezTo>
                    <a:pt x="648" y="97"/>
                    <a:pt x="648" y="97"/>
                    <a:pt x="648" y="98"/>
                  </a:cubicBezTo>
                  <a:cubicBezTo>
                    <a:pt x="648" y="98"/>
                    <a:pt x="648" y="99"/>
                    <a:pt x="648" y="101"/>
                  </a:cubicBezTo>
                  <a:cubicBezTo>
                    <a:pt x="648" y="102"/>
                    <a:pt x="648" y="104"/>
                    <a:pt x="648" y="104"/>
                  </a:cubicBezTo>
                  <a:cubicBezTo>
                    <a:pt x="648" y="104"/>
                    <a:pt x="648" y="105"/>
                    <a:pt x="647" y="105"/>
                  </a:cubicBezTo>
                  <a:cubicBezTo>
                    <a:pt x="647" y="105"/>
                    <a:pt x="647" y="105"/>
                    <a:pt x="647" y="105"/>
                  </a:cubicBezTo>
                  <a:cubicBezTo>
                    <a:pt x="647" y="104"/>
                    <a:pt x="647" y="103"/>
                    <a:pt x="647" y="103"/>
                  </a:cubicBezTo>
                  <a:cubicBezTo>
                    <a:pt x="646" y="102"/>
                    <a:pt x="646" y="101"/>
                    <a:pt x="644" y="101"/>
                  </a:cubicBezTo>
                  <a:cubicBezTo>
                    <a:pt x="642" y="101"/>
                    <a:pt x="636" y="101"/>
                    <a:pt x="636" y="101"/>
                  </a:cubicBezTo>
                  <a:cubicBezTo>
                    <a:pt x="635" y="101"/>
                    <a:pt x="635" y="101"/>
                    <a:pt x="635" y="101"/>
                  </a:cubicBezTo>
                  <a:cubicBezTo>
                    <a:pt x="635" y="106"/>
                    <a:pt x="635" y="106"/>
                    <a:pt x="635" y="106"/>
                  </a:cubicBezTo>
                  <a:cubicBezTo>
                    <a:pt x="635" y="107"/>
                    <a:pt x="635" y="114"/>
                    <a:pt x="635" y="115"/>
                  </a:cubicBezTo>
                  <a:cubicBezTo>
                    <a:pt x="635" y="118"/>
                    <a:pt x="636" y="119"/>
                    <a:pt x="642" y="119"/>
                  </a:cubicBezTo>
                  <a:cubicBezTo>
                    <a:pt x="643" y="119"/>
                    <a:pt x="646" y="119"/>
                    <a:pt x="647" y="118"/>
                  </a:cubicBezTo>
                  <a:cubicBezTo>
                    <a:pt x="649" y="118"/>
                    <a:pt x="649" y="117"/>
                    <a:pt x="650" y="115"/>
                  </a:cubicBezTo>
                  <a:cubicBezTo>
                    <a:pt x="650" y="114"/>
                    <a:pt x="650" y="114"/>
                    <a:pt x="650" y="114"/>
                  </a:cubicBezTo>
                  <a:cubicBezTo>
                    <a:pt x="650" y="114"/>
                    <a:pt x="651" y="114"/>
                    <a:pt x="651" y="115"/>
                  </a:cubicBezTo>
                  <a:cubicBezTo>
                    <a:pt x="651" y="115"/>
                    <a:pt x="650" y="119"/>
                    <a:pt x="650" y="120"/>
                  </a:cubicBezTo>
                  <a:cubicBezTo>
                    <a:pt x="649" y="121"/>
                    <a:pt x="649" y="121"/>
                    <a:pt x="647" y="121"/>
                  </a:cubicBezTo>
                  <a:cubicBezTo>
                    <a:pt x="643" y="121"/>
                    <a:pt x="640" y="121"/>
                    <a:pt x="637" y="121"/>
                  </a:cubicBezTo>
                  <a:cubicBezTo>
                    <a:pt x="635" y="121"/>
                    <a:pt x="634" y="121"/>
                    <a:pt x="633" y="121"/>
                  </a:cubicBezTo>
                  <a:cubicBezTo>
                    <a:pt x="633" y="121"/>
                    <a:pt x="632" y="121"/>
                    <a:pt x="630" y="121"/>
                  </a:cubicBezTo>
                  <a:cubicBezTo>
                    <a:pt x="629" y="121"/>
                    <a:pt x="628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0"/>
                    <a:pt x="627" y="120"/>
                    <a:pt x="627" y="120"/>
                  </a:cubicBezTo>
                  <a:cubicBezTo>
                    <a:pt x="627" y="120"/>
                    <a:pt x="628" y="120"/>
                    <a:pt x="629" y="120"/>
                  </a:cubicBezTo>
                  <a:cubicBezTo>
                    <a:pt x="630" y="120"/>
                    <a:pt x="630" y="119"/>
                    <a:pt x="630" y="117"/>
                  </a:cubicBezTo>
                  <a:cubicBezTo>
                    <a:pt x="630" y="115"/>
                    <a:pt x="630" y="111"/>
                    <a:pt x="630" y="106"/>
                  </a:cubicBezTo>
                  <a:lnTo>
                    <a:pt x="630" y="96"/>
                  </a:lnTo>
                  <a:close/>
                  <a:moveTo>
                    <a:pt x="664" y="116"/>
                  </a:moveTo>
                  <a:cubicBezTo>
                    <a:pt x="658" y="111"/>
                    <a:pt x="657" y="105"/>
                    <a:pt x="657" y="100"/>
                  </a:cubicBezTo>
                  <a:cubicBezTo>
                    <a:pt x="657" y="97"/>
                    <a:pt x="658" y="91"/>
                    <a:pt x="663" y="86"/>
                  </a:cubicBezTo>
                  <a:cubicBezTo>
                    <a:pt x="666" y="83"/>
                    <a:pt x="671" y="81"/>
                    <a:pt x="680" y="81"/>
                  </a:cubicBezTo>
                  <a:cubicBezTo>
                    <a:pt x="682" y="81"/>
                    <a:pt x="685" y="81"/>
                    <a:pt x="688" y="81"/>
                  </a:cubicBezTo>
                  <a:cubicBezTo>
                    <a:pt x="690" y="81"/>
                    <a:pt x="691" y="82"/>
                    <a:pt x="693" y="82"/>
                  </a:cubicBezTo>
                  <a:cubicBezTo>
                    <a:pt x="694" y="82"/>
                    <a:pt x="694" y="82"/>
                    <a:pt x="694" y="82"/>
                  </a:cubicBezTo>
                  <a:cubicBezTo>
                    <a:pt x="694" y="83"/>
                    <a:pt x="694" y="84"/>
                    <a:pt x="694" y="85"/>
                  </a:cubicBezTo>
                  <a:cubicBezTo>
                    <a:pt x="693" y="87"/>
                    <a:pt x="693" y="90"/>
                    <a:pt x="693" y="91"/>
                  </a:cubicBezTo>
                  <a:cubicBezTo>
                    <a:pt x="693" y="92"/>
                    <a:pt x="693" y="92"/>
                    <a:pt x="693" y="92"/>
                  </a:cubicBezTo>
                  <a:cubicBezTo>
                    <a:pt x="692" y="92"/>
                    <a:pt x="692" y="92"/>
                    <a:pt x="692" y="91"/>
                  </a:cubicBezTo>
                  <a:cubicBezTo>
                    <a:pt x="692" y="89"/>
                    <a:pt x="691" y="87"/>
                    <a:pt x="690" y="86"/>
                  </a:cubicBezTo>
                  <a:cubicBezTo>
                    <a:pt x="688" y="84"/>
                    <a:pt x="684" y="83"/>
                    <a:pt x="679" y="83"/>
                  </a:cubicBezTo>
                  <a:cubicBezTo>
                    <a:pt x="672" y="83"/>
                    <a:pt x="669" y="85"/>
                    <a:pt x="667" y="86"/>
                  </a:cubicBezTo>
                  <a:cubicBezTo>
                    <a:pt x="663" y="90"/>
                    <a:pt x="662" y="95"/>
                    <a:pt x="662" y="100"/>
                  </a:cubicBezTo>
                  <a:cubicBezTo>
                    <a:pt x="662" y="110"/>
                    <a:pt x="670" y="119"/>
                    <a:pt x="682" y="119"/>
                  </a:cubicBezTo>
                  <a:cubicBezTo>
                    <a:pt x="686" y="119"/>
                    <a:pt x="689" y="119"/>
                    <a:pt x="691" y="117"/>
                  </a:cubicBezTo>
                  <a:cubicBezTo>
                    <a:pt x="692" y="115"/>
                    <a:pt x="693" y="113"/>
                    <a:pt x="693" y="112"/>
                  </a:cubicBezTo>
                  <a:cubicBezTo>
                    <a:pt x="693" y="112"/>
                    <a:pt x="693" y="111"/>
                    <a:pt x="693" y="111"/>
                  </a:cubicBezTo>
                  <a:cubicBezTo>
                    <a:pt x="694" y="111"/>
                    <a:pt x="694" y="112"/>
                    <a:pt x="694" y="112"/>
                  </a:cubicBezTo>
                  <a:cubicBezTo>
                    <a:pt x="694" y="113"/>
                    <a:pt x="693" y="117"/>
                    <a:pt x="693" y="119"/>
                  </a:cubicBezTo>
                  <a:cubicBezTo>
                    <a:pt x="692" y="120"/>
                    <a:pt x="692" y="120"/>
                    <a:pt x="691" y="120"/>
                  </a:cubicBezTo>
                  <a:cubicBezTo>
                    <a:pt x="689" y="121"/>
                    <a:pt x="685" y="122"/>
                    <a:pt x="681" y="122"/>
                  </a:cubicBezTo>
                  <a:cubicBezTo>
                    <a:pt x="673" y="122"/>
                    <a:pt x="668" y="120"/>
                    <a:pt x="664" y="116"/>
                  </a:cubicBezTo>
                  <a:close/>
                  <a:moveTo>
                    <a:pt x="739" y="106"/>
                  </a:moveTo>
                  <a:cubicBezTo>
                    <a:pt x="739" y="111"/>
                    <a:pt x="739" y="115"/>
                    <a:pt x="739" y="117"/>
                  </a:cubicBezTo>
                  <a:cubicBezTo>
                    <a:pt x="739" y="119"/>
                    <a:pt x="739" y="120"/>
                    <a:pt x="741" y="120"/>
                  </a:cubicBezTo>
                  <a:cubicBezTo>
                    <a:pt x="742" y="120"/>
                    <a:pt x="743" y="120"/>
                    <a:pt x="744" y="120"/>
                  </a:cubicBezTo>
                  <a:cubicBezTo>
                    <a:pt x="744" y="120"/>
                    <a:pt x="744" y="120"/>
                    <a:pt x="744" y="121"/>
                  </a:cubicBezTo>
                  <a:cubicBezTo>
                    <a:pt x="744" y="121"/>
                    <a:pt x="744" y="121"/>
                    <a:pt x="743" y="121"/>
                  </a:cubicBezTo>
                  <a:cubicBezTo>
                    <a:pt x="740" y="121"/>
                    <a:pt x="737" y="121"/>
                    <a:pt x="736" y="121"/>
                  </a:cubicBezTo>
                  <a:cubicBezTo>
                    <a:pt x="736" y="121"/>
                    <a:pt x="733" y="121"/>
                    <a:pt x="731" y="121"/>
                  </a:cubicBezTo>
                  <a:cubicBezTo>
                    <a:pt x="730" y="121"/>
                    <a:pt x="730" y="121"/>
                    <a:pt x="730" y="121"/>
                  </a:cubicBezTo>
                  <a:cubicBezTo>
                    <a:pt x="730" y="120"/>
                    <a:pt x="730" y="120"/>
                    <a:pt x="731" y="120"/>
                  </a:cubicBezTo>
                  <a:cubicBezTo>
                    <a:pt x="731" y="120"/>
                    <a:pt x="732" y="120"/>
                    <a:pt x="732" y="120"/>
                  </a:cubicBezTo>
                  <a:cubicBezTo>
                    <a:pt x="733" y="120"/>
                    <a:pt x="733" y="119"/>
                    <a:pt x="734" y="117"/>
                  </a:cubicBezTo>
                  <a:cubicBezTo>
                    <a:pt x="734" y="115"/>
                    <a:pt x="734" y="111"/>
                    <a:pt x="734" y="106"/>
                  </a:cubicBezTo>
                  <a:cubicBezTo>
                    <a:pt x="734" y="101"/>
                    <a:pt x="734" y="101"/>
                    <a:pt x="734" y="101"/>
                  </a:cubicBezTo>
                  <a:cubicBezTo>
                    <a:pt x="734" y="100"/>
                    <a:pt x="734" y="100"/>
                    <a:pt x="734" y="100"/>
                  </a:cubicBezTo>
                  <a:cubicBezTo>
                    <a:pt x="711" y="100"/>
                    <a:pt x="711" y="100"/>
                    <a:pt x="711" y="100"/>
                  </a:cubicBezTo>
                  <a:cubicBezTo>
                    <a:pt x="711" y="100"/>
                    <a:pt x="711" y="100"/>
                    <a:pt x="711" y="101"/>
                  </a:cubicBezTo>
                  <a:cubicBezTo>
                    <a:pt x="711" y="106"/>
                    <a:pt x="711" y="106"/>
                    <a:pt x="711" y="106"/>
                  </a:cubicBezTo>
                  <a:cubicBezTo>
                    <a:pt x="711" y="111"/>
                    <a:pt x="711" y="115"/>
                    <a:pt x="711" y="117"/>
                  </a:cubicBezTo>
                  <a:cubicBezTo>
                    <a:pt x="711" y="119"/>
                    <a:pt x="711" y="120"/>
                    <a:pt x="713" y="120"/>
                  </a:cubicBezTo>
                  <a:cubicBezTo>
                    <a:pt x="714" y="120"/>
                    <a:pt x="715" y="120"/>
                    <a:pt x="715" y="120"/>
                  </a:cubicBezTo>
                  <a:cubicBezTo>
                    <a:pt x="716" y="120"/>
                    <a:pt x="716" y="120"/>
                    <a:pt x="716" y="121"/>
                  </a:cubicBezTo>
                  <a:cubicBezTo>
                    <a:pt x="716" y="121"/>
                    <a:pt x="715" y="121"/>
                    <a:pt x="715" y="121"/>
                  </a:cubicBezTo>
                  <a:cubicBezTo>
                    <a:pt x="712" y="121"/>
                    <a:pt x="708" y="121"/>
                    <a:pt x="708" y="121"/>
                  </a:cubicBezTo>
                  <a:cubicBezTo>
                    <a:pt x="708" y="121"/>
                    <a:pt x="704" y="121"/>
                    <a:pt x="703" y="121"/>
                  </a:cubicBezTo>
                  <a:cubicBezTo>
                    <a:pt x="702" y="121"/>
                    <a:pt x="702" y="121"/>
                    <a:pt x="702" y="121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3" y="120"/>
                    <a:pt x="703" y="120"/>
                    <a:pt x="704" y="120"/>
                  </a:cubicBezTo>
                  <a:cubicBezTo>
                    <a:pt x="705" y="120"/>
                    <a:pt x="705" y="119"/>
                    <a:pt x="705" y="117"/>
                  </a:cubicBezTo>
                  <a:cubicBezTo>
                    <a:pt x="706" y="115"/>
                    <a:pt x="706" y="111"/>
                    <a:pt x="706" y="106"/>
                  </a:cubicBezTo>
                  <a:cubicBezTo>
                    <a:pt x="706" y="96"/>
                    <a:pt x="706" y="96"/>
                    <a:pt x="706" y="96"/>
                  </a:cubicBezTo>
                  <a:cubicBezTo>
                    <a:pt x="706" y="88"/>
                    <a:pt x="706" y="87"/>
                    <a:pt x="706" y="85"/>
                  </a:cubicBezTo>
                  <a:cubicBezTo>
                    <a:pt x="705" y="83"/>
                    <a:pt x="705" y="82"/>
                    <a:pt x="703" y="82"/>
                  </a:cubicBezTo>
                  <a:cubicBezTo>
                    <a:pt x="703" y="82"/>
                    <a:pt x="702" y="82"/>
                    <a:pt x="701" y="82"/>
                  </a:cubicBezTo>
                  <a:cubicBezTo>
                    <a:pt x="701" y="82"/>
                    <a:pt x="701" y="82"/>
                    <a:pt x="701" y="82"/>
                  </a:cubicBezTo>
                  <a:cubicBezTo>
                    <a:pt x="701" y="81"/>
                    <a:pt x="701" y="81"/>
                    <a:pt x="702" y="81"/>
                  </a:cubicBezTo>
                  <a:cubicBezTo>
                    <a:pt x="704" y="81"/>
                    <a:pt x="708" y="81"/>
                    <a:pt x="708" y="81"/>
                  </a:cubicBezTo>
                  <a:cubicBezTo>
                    <a:pt x="708" y="81"/>
                    <a:pt x="712" y="81"/>
                    <a:pt x="714" y="81"/>
                  </a:cubicBezTo>
                  <a:cubicBezTo>
                    <a:pt x="714" y="81"/>
                    <a:pt x="714" y="81"/>
                    <a:pt x="714" y="82"/>
                  </a:cubicBezTo>
                  <a:cubicBezTo>
                    <a:pt x="714" y="82"/>
                    <a:pt x="714" y="82"/>
                    <a:pt x="714" y="82"/>
                  </a:cubicBezTo>
                  <a:cubicBezTo>
                    <a:pt x="714" y="82"/>
                    <a:pt x="713" y="82"/>
                    <a:pt x="713" y="82"/>
                  </a:cubicBezTo>
                  <a:cubicBezTo>
                    <a:pt x="711" y="83"/>
                    <a:pt x="711" y="83"/>
                    <a:pt x="711" y="85"/>
                  </a:cubicBezTo>
                  <a:cubicBezTo>
                    <a:pt x="711" y="87"/>
                    <a:pt x="711" y="88"/>
                    <a:pt x="711" y="97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34" y="98"/>
                    <a:pt x="734" y="98"/>
                    <a:pt x="734" y="98"/>
                  </a:cubicBezTo>
                  <a:cubicBezTo>
                    <a:pt x="734" y="98"/>
                    <a:pt x="734" y="98"/>
                    <a:pt x="734" y="98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88"/>
                    <a:pt x="734" y="87"/>
                    <a:pt x="734" y="85"/>
                  </a:cubicBezTo>
                  <a:cubicBezTo>
                    <a:pt x="734" y="83"/>
                    <a:pt x="733" y="82"/>
                    <a:pt x="732" y="82"/>
                  </a:cubicBezTo>
                  <a:cubicBezTo>
                    <a:pt x="731" y="82"/>
                    <a:pt x="730" y="82"/>
                    <a:pt x="730" y="82"/>
                  </a:cubicBezTo>
                  <a:cubicBezTo>
                    <a:pt x="730" y="82"/>
                    <a:pt x="729" y="82"/>
                    <a:pt x="729" y="82"/>
                  </a:cubicBezTo>
                  <a:cubicBezTo>
                    <a:pt x="729" y="81"/>
                    <a:pt x="730" y="81"/>
                    <a:pt x="730" y="81"/>
                  </a:cubicBezTo>
                  <a:cubicBezTo>
                    <a:pt x="733" y="81"/>
                    <a:pt x="736" y="81"/>
                    <a:pt x="736" y="81"/>
                  </a:cubicBezTo>
                  <a:cubicBezTo>
                    <a:pt x="737" y="81"/>
                    <a:pt x="740" y="81"/>
                    <a:pt x="742" y="81"/>
                  </a:cubicBezTo>
                  <a:cubicBezTo>
                    <a:pt x="742" y="81"/>
                    <a:pt x="743" y="81"/>
                    <a:pt x="743" y="82"/>
                  </a:cubicBezTo>
                  <a:cubicBezTo>
                    <a:pt x="743" y="82"/>
                    <a:pt x="742" y="82"/>
                    <a:pt x="742" y="82"/>
                  </a:cubicBezTo>
                  <a:cubicBezTo>
                    <a:pt x="742" y="82"/>
                    <a:pt x="742" y="82"/>
                    <a:pt x="741" y="82"/>
                  </a:cubicBezTo>
                  <a:cubicBezTo>
                    <a:pt x="739" y="83"/>
                    <a:pt x="739" y="83"/>
                    <a:pt x="739" y="85"/>
                  </a:cubicBezTo>
                  <a:cubicBezTo>
                    <a:pt x="739" y="87"/>
                    <a:pt x="739" y="88"/>
                    <a:pt x="739" y="96"/>
                  </a:cubicBezTo>
                  <a:lnTo>
                    <a:pt x="739" y="106"/>
                  </a:lnTo>
                  <a:close/>
                  <a:moveTo>
                    <a:pt x="759" y="114"/>
                  </a:moveTo>
                  <a:cubicBezTo>
                    <a:pt x="759" y="118"/>
                    <a:pt x="760" y="119"/>
                    <a:pt x="761" y="120"/>
                  </a:cubicBezTo>
                  <a:cubicBezTo>
                    <a:pt x="762" y="120"/>
                    <a:pt x="763" y="120"/>
                    <a:pt x="764" y="120"/>
                  </a:cubicBezTo>
                  <a:cubicBezTo>
                    <a:pt x="764" y="120"/>
                    <a:pt x="764" y="120"/>
                    <a:pt x="764" y="121"/>
                  </a:cubicBezTo>
                  <a:cubicBezTo>
                    <a:pt x="764" y="121"/>
                    <a:pt x="764" y="121"/>
                    <a:pt x="763" y="121"/>
                  </a:cubicBezTo>
                  <a:cubicBezTo>
                    <a:pt x="760" y="121"/>
                    <a:pt x="758" y="121"/>
                    <a:pt x="758" y="121"/>
                  </a:cubicBezTo>
                  <a:cubicBezTo>
                    <a:pt x="757" y="121"/>
                    <a:pt x="755" y="121"/>
                    <a:pt x="752" y="121"/>
                  </a:cubicBezTo>
                  <a:cubicBezTo>
                    <a:pt x="752" y="121"/>
                    <a:pt x="752" y="121"/>
                    <a:pt x="752" y="121"/>
                  </a:cubicBezTo>
                  <a:cubicBezTo>
                    <a:pt x="752" y="120"/>
                    <a:pt x="752" y="120"/>
                    <a:pt x="752" y="120"/>
                  </a:cubicBezTo>
                  <a:cubicBezTo>
                    <a:pt x="752" y="120"/>
                    <a:pt x="753" y="120"/>
                    <a:pt x="754" y="120"/>
                  </a:cubicBezTo>
                  <a:cubicBezTo>
                    <a:pt x="756" y="119"/>
                    <a:pt x="756" y="118"/>
                    <a:pt x="756" y="113"/>
                  </a:cubicBezTo>
                  <a:cubicBezTo>
                    <a:pt x="756" y="83"/>
                    <a:pt x="756" y="83"/>
                    <a:pt x="756" y="83"/>
                  </a:cubicBezTo>
                  <a:cubicBezTo>
                    <a:pt x="756" y="81"/>
                    <a:pt x="756" y="81"/>
                    <a:pt x="756" y="81"/>
                  </a:cubicBezTo>
                  <a:cubicBezTo>
                    <a:pt x="757" y="81"/>
                    <a:pt x="758" y="82"/>
                    <a:pt x="759" y="82"/>
                  </a:cubicBezTo>
                  <a:cubicBezTo>
                    <a:pt x="759" y="83"/>
                    <a:pt x="767" y="91"/>
                    <a:pt x="776" y="100"/>
                  </a:cubicBezTo>
                  <a:cubicBezTo>
                    <a:pt x="781" y="106"/>
                    <a:pt x="787" y="112"/>
                    <a:pt x="789" y="114"/>
                  </a:cubicBezTo>
                  <a:cubicBezTo>
                    <a:pt x="788" y="87"/>
                    <a:pt x="788" y="87"/>
                    <a:pt x="788" y="87"/>
                  </a:cubicBezTo>
                  <a:cubicBezTo>
                    <a:pt x="788" y="84"/>
                    <a:pt x="788" y="83"/>
                    <a:pt x="786" y="82"/>
                  </a:cubicBezTo>
                  <a:cubicBezTo>
                    <a:pt x="785" y="82"/>
                    <a:pt x="784" y="82"/>
                    <a:pt x="783" y="82"/>
                  </a:cubicBezTo>
                  <a:cubicBezTo>
                    <a:pt x="783" y="82"/>
                    <a:pt x="783" y="82"/>
                    <a:pt x="783" y="82"/>
                  </a:cubicBezTo>
                  <a:cubicBezTo>
                    <a:pt x="783" y="81"/>
                    <a:pt x="783" y="81"/>
                    <a:pt x="784" y="81"/>
                  </a:cubicBezTo>
                  <a:cubicBezTo>
                    <a:pt x="786" y="81"/>
                    <a:pt x="789" y="81"/>
                    <a:pt x="790" y="81"/>
                  </a:cubicBezTo>
                  <a:cubicBezTo>
                    <a:pt x="790" y="81"/>
                    <a:pt x="792" y="81"/>
                    <a:pt x="794" y="81"/>
                  </a:cubicBezTo>
                  <a:cubicBezTo>
                    <a:pt x="795" y="81"/>
                    <a:pt x="795" y="81"/>
                    <a:pt x="795" y="82"/>
                  </a:cubicBezTo>
                  <a:cubicBezTo>
                    <a:pt x="795" y="82"/>
                    <a:pt x="795" y="82"/>
                    <a:pt x="795" y="82"/>
                  </a:cubicBezTo>
                  <a:cubicBezTo>
                    <a:pt x="794" y="82"/>
                    <a:pt x="794" y="82"/>
                    <a:pt x="793" y="82"/>
                  </a:cubicBezTo>
                  <a:cubicBezTo>
                    <a:pt x="792" y="83"/>
                    <a:pt x="791" y="84"/>
                    <a:pt x="791" y="87"/>
                  </a:cubicBezTo>
                  <a:cubicBezTo>
                    <a:pt x="791" y="118"/>
                    <a:pt x="791" y="118"/>
                    <a:pt x="791" y="118"/>
                  </a:cubicBezTo>
                  <a:cubicBezTo>
                    <a:pt x="791" y="121"/>
                    <a:pt x="791" y="121"/>
                    <a:pt x="791" y="121"/>
                  </a:cubicBezTo>
                  <a:cubicBezTo>
                    <a:pt x="790" y="121"/>
                    <a:pt x="790" y="121"/>
                    <a:pt x="787" y="118"/>
                  </a:cubicBezTo>
                  <a:cubicBezTo>
                    <a:pt x="786" y="118"/>
                    <a:pt x="778" y="110"/>
                    <a:pt x="773" y="104"/>
                  </a:cubicBezTo>
                  <a:cubicBezTo>
                    <a:pt x="766" y="97"/>
                    <a:pt x="760" y="91"/>
                    <a:pt x="758" y="89"/>
                  </a:cubicBezTo>
                  <a:lnTo>
                    <a:pt x="759" y="114"/>
                  </a:lnTo>
                  <a:close/>
                  <a:moveTo>
                    <a:pt x="822" y="81"/>
                  </a:moveTo>
                  <a:cubicBezTo>
                    <a:pt x="835" y="81"/>
                    <a:pt x="844" y="88"/>
                    <a:pt x="844" y="100"/>
                  </a:cubicBezTo>
                  <a:cubicBezTo>
                    <a:pt x="844" y="112"/>
                    <a:pt x="835" y="122"/>
                    <a:pt x="822" y="122"/>
                  </a:cubicBezTo>
                  <a:cubicBezTo>
                    <a:pt x="807" y="122"/>
                    <a:pt x="801" y="110"/>
                    <a:pt x="801" y="101"/>
                  </a:cubicBezTo>
                  <a:cubicBezTo>
                    <a:pt x="801" y="93"/>
                    <a:pt x="807" y="81"/>
                    <a:pt x="822" y="81"/>
                  </a:cubicBezTo>
                  <a:close/>
                  <a:moveTo>
                    <a:pt x="824" y="119"/>
                  </a:moveTo>
                  <a:cubicBezTo>
                    <a:pt x="829" y="119"/>
                    <a:pt x="838" y="117"/>
                    <a:pt x="838" y="102"/>
                  </a:cubicBezTo>
                  <a:cubicBezTo>
                    <a:pt x="838" y="89"/>
                    <a:pt x="831" y="82"/>
                    <a:pt x="822" y="82"/>
                  </a:cubicBezTo>
                  <a:cubicBezTo>
                    <a:pt x="813" y="82"/>
                    <a:pt x="807" y="88"/>
                    <a:pt x="807" y="100"/>
                  </a:cubicBezTo>
                  <a:cubicBezTo>
                    <a:pt x="807" y="112"/>
                    <a:pt x="814" y="119"/>
                    <a:pt x="824" y="119"/>
                  </a:cubicBezTo>
                  <a:close/>
                  <a:moveTo>
                    <a:pt x="861" y="106"/>
                  </a:moveTo>
                  <a:cubicBezTo>
                    <a:pt x="861" y="114"/>
                    <a:pt x="861" y="117"/>
                    <a:pt x="862" y="118"/>
                  </a:cubicBezTo>
                  <a:cubicBezTo>
                    <a:pt x="863" y="118"/>
                    <a:pt x="865" y="119"/>
                    <a:pt x="869" y="119"/>
                  </a:cubicBezTo>
                  <a:cubicBezTo>
                    <a:pt x="872" y="119"/>
                    <a:pt x="874" y="119"/>
                    <a:pt x="876" y="117"/>
                  </a:cubicBezTo>
                  <a:cubicBezTo>
                    <a:pt x="876" y="116"/>
                    <a:pt x="877" y="115"/>
                    <a:pt x="877" y="114"/>
                  </a:cubicBezTo>
                  <a:cubicBezTo>
                    <a:pt x="877" y="114"/>
                    <a:pt x="877" y="114"/>
                    <a:pt x="878" y="114"/>
                  </a:cubicBezTo>
                  <a:cubicBezTo>
                    <a:pt x="878" y="114"/>
                    <a:pt x="878" y="114"/>
                    <a:pt x="878" y="114"/>
                  </a:cubicBezTo>
                  <a:cubicBezTo>
                    <a:pt x="878" y="115"/>
                    <a:pt x="878" y="118"/>
                    <a:pt x="877" y="120"/>
                  </a:cubicBezTo>
                  <a:cubicBezTo>
                    <a:pt x="877" y="121"/>
                    <a:pt x="877" y="121"/>
                    <a:pt x="874" y="121"/>
                  </a:cubicBezTo>
                  <a:cubicBezTo>
                    <a:pt x="870" y="121"/>
                    <a:pt x="867" y="121"/>
                    <a:pt x="864" y="121"/>
                  </a:cubicBezTo>
                  <a:cubicBezTo>
                    <a:pt x="862" y="121"/>
                    <a:pt x="860" y="121"/>
                    <a:pt x="858" y="121"/>
                  </a:cubicBezTo>
                  <a:cubicBezTo>
                    <a:pt x="858" y="121"/>
                    <a:pt x="857" y="121"/>
                    <a:pt x="856" y="121"/>
                  </a:cubicBezTo>
                  <a:cubicBezTo>
                    <a:pt x="855" y="121"/>
                    <a:pt x="854" y="121"/>
                    <a:pt x="853" y="121"/>
                  </a:cubicBezTo>
                  <a:cubicBezTo>
                    <a:pt x="852" y="121"/>
                    <a:pt x="852" y="121"/>
                    <a:pt x="852" y="121"/>
                  </a:cubicBezTo>
                  <a:cubicBezTo>
                    <a:pt x="852" y="120"/>
                    <a:pt x="852" y="120"/>
                    <a:pt x="852" y="120"/>
                  </a:cubicBezTo>
                  <a:cubicBezTo>
                    <a:pt x="853" y="120"/>
                    <a:pt x="854" y="120"/>
                    <a:pt x="854" y="120"/>
                  </a:cubicBezTo>
                  <a:cubicBezTo>
                    <a:pt x="855" y="120"/>
                    <a:pt x="855" y="119"/>
                    <a:pt x="856" y="117"/>
                  </a:cubicBezTo>
                  <a:cubicBezTo>
                    <a:pt x="856" y="115"/>
                    <a:pt x="856" y="111"/>
                    <a:pt x="856" y="106"/>
                  </a:cubicBezTo>
                  <a:cubicBezTo>
                    <a:pt x="856" y="96"/>
                    <a:pt x="856" y="96"/>
                    <a:pt x="856" y="96"/>
                  </a:cubicBezTo>
                  <a:cubicBezTo>
                    <a:pt x="856" y="88"/>
                    <a:pt x="856" y="87"/>
                    <a:pt x="856" y="85"/>
                  </a:cubicBezTo>
                  <a:cubicBezTo>
                    <a:pt x="856" y="83"/>
                    <a:pt x="855" y="82"/>
                    <a:pt x="853" y="82"/>
                  </a:cubicBezTo>
                  <a:cubicBezTo>
                    <a:pt x="853" y="82"/>
                    <a:pt x="852" y="82"/>
                    <a:pt x="852" y="82"/>
                  </a:cubicBezTo>
                  <a:cubicBezTo>
                    <a:pt x="851" y="82"/>
                    <a:pt x="851" y="82"/>
                    <a:pt x="851" y="82"/>
                  </a:cubicBezTo>
                  <a:cubicBezTo>
                    <a:pt x="851" y="81"/>
                    <a:pt x="851" y="81"/>
                    <a:pt x="852" y="81"/>
                  </a:cubicBezTo>
                  <a:cubicBezTo>
                    <a:pt x="855" y="81"/>
                    <a:pt x="858" y="81"/>
                    <a:pt x="858" y="81"/>
                  </a:cubicBezTo>
                  <a:cubicBezTo>
                    <a:pt x="858" y="81"/>
                    <a:pt x="863" y="81"/>
                    <a:pt x="864" y="81"/>
                  </a:cubicBezTo>
                  <a:cubicBezTo>
                    <a:pt x="865" y="81"/>
                    <a:pt x="865" y="81"/>
                    <a:pt x="865" y="82"/>
                  </a:cubicBezTo>
                  <a:cubicBezTo>
                    <a:pt x="865" y="82"/>
                    <a:pt x="865" y="82"/>
                    <a:pt x="865" y="82"/>
                  </a:cubicBezTo>
                  <a:cubicBezTo>
                    <a:pt x="864" y="82"/>
                    <a:pt x="863" y="82"/>
                    <a:pt x="863" y="82"/>
                  </a:cubicBezTo>
                  <a:cubicBezTo>
                    <a:pt x="861" y="82"/>
                    <a:pt x="861" y="83"/>
                    <a:pt x="861" y="85"/>
                  </a:cubicBezTo>
                  <a:cubicBezTo>
                    <a:pt x="861" y="87"/>
                    <a:pt x="861" y="88"/>
                    <a:pt x="861" y="96"/>
                  </a:cubicBezTo>
                  <a:lnTo>
                    <a:pt x="861" y="106"/>
                  </a:lnTo>
                  <a:close/>
                  <a:moveTo>
                    <a:pt x="903" y="81"/>
                  </a:moveTo>
                  <a:cubicBezTo>
                    <a:pt x="915" y="81"/>
                    <a:pt x="925" y="88"/>
                    <a:pt x="925" y="100"/>
                  </a:cubicBezTo>
                  <a:cubicBezTo>
                    <a:pt x="925" y="112"/>
                    <a:pt x="916" y="122"/>
                    <a:pt x="903" y="122"/>
                  </a:cubicBezTo>
                  <a:cubicBezTo>
                    <a:pt x="888" y="122"/>
                    <a:pt x="882" y="110"/>
                    <a:pt x="882" y="101"/>
                  </a:cubicBezTo>
                  <a:cubicBezTo>
                    <a:pt x="882" y="93"/>
                    <a:pt x="888" y="81"/>
                    <a:pt x="903" y="81"/>
                  </a:cubicBezTo>
                  <a:close/>
                  <a:moveTo>
                    <a:pt x="904" y="119"/>
                  </a:moveTo>
                  <a:cubicBezTo>
                    <a:pt x="909" y="119"/>
                    <a:pt x="919" y="117"/>
                    <a:pt x="919" y="102"/>
                  </a:cubicBezTo>
                  <a:cubicBezTo>
                    <a:pt x="919" y="89"/>
                    <a:pt x="911" y="82"/>
                    <a:pt x="903" y="82"/>
                  </a:cubicBezTo>
                  <a:cubicBezTo>
                    <a:pt x="894" y="82"/>
                    <a:pt x="887" y="88"/>
                    <a:pt x="887" y="100"/>
                  </a:cubicBezTo>
                  <a:cubicBezTo>
                    <a:pt x="887" y="112"/>
                    <a:pt x="895" y="119"/>
                    <a:pt x="904" y="119"/>
                  </a:cubicBezTo>
                  <a:close/>
                  <a:moveTo>
                    <a:pt x="962" y="108"/>
                  </a:moveTo>
                  <a:cubicBezTo>
                    <a:pt x="962" y="103"/>
                    <a:pt x="962" y="103"/>
                    <a:pt x="960" y="102"/>
                  </a:cubicBezTo>
                  <a:cubicBezTo>
                    <a:pt x="959" y="102"/>
                    <a:pt x="958" y="102"/>
                    <a:pt x="958" y="102"/>
                  </a:cubicBezTo>
                  <a:cubicBezTo>
                    <a:pt x="958" y="102"/>
                    <a:pt x="957" y="102"/>
                    <a:pt x="957" y="102"/>
                  </a:cubicBezTo>
                  <a:cubicBezTo>
                    <a:pt x="957" y="101"/>
                    <a:pt x="958" y="101"/>
                    <a:pt x="958" y="101"/>
                  </a:cubicBezTo>
                  <a:cubicBezTo>
                    <a:pt x="961" y="101"/>
                    <a:pt x="964" y="101"/>
                    <a:pt x="965" y="101"/>
                  </a:cubicBezTo>
                  <a:cubicBezTo>
                    <a:pt x="965" y="101"/>
                    <a:pt x="968" y="101"/>
                    <a:pt x="970" y="101"/>
                  </a:cubicBezTo>
                  <a:cubicBezTo>
                    <a:pt x="971" y="101"/>
                    <a:pt x="971" y="101"/>
                    <a:pt x="971" y="102"/>
                  </a:cubicBezTo>
                  <a:cubicBezTo>
                    <a:pt x="971" y="102"/>
                    <a:pt x="971" y="102"/>
                    <a:pt x="970" y="102"/>
                  </a:cubicBezTo>
                  <a:cubicBezTo>
                    <a:pt x="970" y="102"/>
                    <a:pt x="970" y="102"/>
                    <a:pt x="969" y="102"/>
                  </a:cubicBezTo>
                  <a:cubicBezTo>
                    <a:pt x="968" y="102"/>
                    <a:pt x="967" y="103"/>
                    <a:pt x="967" y="105"/>
                  </a:cubicBezTo>
                  <a:cubicBezTo>
                    <a:pt x="967" y="107"/>
                    <a:pt x="967" y="108"/>
                    <a:pt x="967" y="111"/>
                  </a:cubicBezTo>
                  <a:cubicBezTo>
                    <a:pt x="967" y="116"/>
                    <a:pt x="967" y="116"/>
                    <a:pt x="967" y="116"/>
                  </a:cubicBezTo>
                  <a:cubicBezTo>
                    <a:pt x="967" y="119"/>
                    <a:pt x="967" y="119"/>
                    <a:pt x="966" y="119"/>
                  </a:cubicBezTo>
                  <a:cubicBezTo>
                    <a:pt x="963" y="121"/>
                    <a:pt x="958" y="122"/>
                    <a:pt x="955" y="122"/>
                  </a:cubicBezTo>
                  <a:cubicBezTo>
                    <a:pt x="951" y="122"/>
                    <a:pt x="943" y="121"/>
                    <a:pt x="937" y="116"/>
                  </a:cubicBezTo>
                  <a:cubicBezTo>
                    <a:pt x="933" y="113"/>
                    <a:pt x="930" y="108"/>
                    <a:pt x="930" y="101"/>
                  </a:cubicBezTo>
                  <a:cubicBezTo>
                    <a:pt x="930" y="93"/>
                    <a:pt x="935" y="87"/>
                    <a:pt x="939" y="84"/>
                  </a:cubicBezTo>
                  <a:cubicBezTo>
                    <a:pt x="944" y="81"/>
                    <a:pt x="950" y="81"/>
                    <a:pt x="954" y="81"/>
                  </a:cubicBezTo>
                  <a:cubicBezTo>
                    <a:pt x="957" y="81"/>
                    <a:pt x="961" y="81"/>
                    <a:pt x="962" y="81"/>
                  </a:cubicBezTo>
                  <a:cubicBezTo>
                    <a:pt x="963" y="82"/>
                    <a:pt x="965" y="82"/>
                    <a:pt x="967" y="82"/>
                  </a:cubicBezTo>
                  <a:cubicBezTo>
                    <a:pt x="967" y="82"/>
                    <a:pt x="967" y="82"/>
                    <a:pt x="967" y="82"/>
                  </a:cubicBezTo>
                  <a:cubicBezTo>
                    <a:pt x="967" y="83"/>
                    <a:pt x="967" y="85"/>
                    <a:pt x="967" y="90"/>
                  </a:cubicBezTo>
                  <a:cubicBezTo>
                    <a:pt x="967" y="91"/>
                    <a:pt x="967" y="91"/>
                    <a:pt x="966" y="91"/>
                  </a:cubicBezTo>
                  <a:cubicBezTo>
                    <a:pt x="966" y="91"/>
                    <a:pt x="966" y="91"/>
                    <a:pt x="966" y="90"/>
                  </a:cubicBezTo>
                  <a:cubicBezTo>
                    <a:pt x="966" y="89"/>
                    <a:pt x="966" y="88"/>
                    <a:pt x="965" y="87"/>
                  </a:cubicBezTo>
                  <a:cubicBezTo>
                    <a:pt x="963" y="85"/>
                    <a:pt x="959" y="83"/>
                    <a:pt x="952" y="83"/>
                  </a:cubicBezTo>
                  <a:cubicBezTo>
                    <a:pt x="949" y="83"/>
                    <a:pt x="945" y="83"/>
                    <a:pt x="941" y="86"/>
                  </a:cubicBezTo>
                  <a:cubicBezTo>
                    <a:pt x="938" y="88"/>
                    <a:pt x="935" y="93"/>
                    <a:pt x="935" y="99"/>
                  </a:cubicBezTo>
                  <a:cubicBezTo>
                    <a:pt x="935" y="107"/>
                    <a:pt x="939" y="112"/>
                    <a:pt x="941" y="114"/>
                  </a:cubicBezTo>
                  <a:cubicBezTo>
                    <a:pt x="945" y="118"/>
                    <a:pt x="950" y="119"/>
                    <a:pt x="955" y="119"/>
                  </a:cubicBezTo>
                  <a:cubicBezTo>
                    <a:pt x="957" y="119"/>
                    <a:pt x="959" y="119"/>
                    <a:pt x="961" y="118"/>
                  </a:cubicBezTo>
                  <a:cubicBezTo>
                    <a:pt x="962" y="118"/>
                    <a:pt x="962" y="118"/>
                    <a:pt x="962" y="117"/>
                  </a:cubicBezTo>
                  <a:lnTo>
                    <a:pt x="962" y="108"/>
                  </a:lnTo>
                  <a:close/>
                  <a:moveTo>
                    <a:pt x="988" y="107"/>
                  </a:moveTo>
                  <a:cubicBezTo>
                    <a:pt x="988" y="104"/>
                    <a:pt x="988" y="103"/>
                    <a:pt x="987" y="102"/>
                  </a:cubicBezTo>
                  <a:cubicBezTo>
                    <a:pt x="987" y="101"/>
                    <a:pt x="979" y="89"/>
                    <a:pt x="978" y="87"/>
                  </a:cubicBezTo>
                  <a:cubicBezTo>
                    <a:pt x="976" y="85"/>
                    <a:pt x="975" y="84"/>
                    <a:pt x="974" y="83"/>
                  </a:cubicBezTo>
                  <a:cubicBezTo>
                    <a:pt x="973" y="82"/>
                    <a:pt x="972" y="82"/>
                    <a:pt x="972" y="82"/>
                  </a:cubicBezTo>
                  <a:cubicBezTo>
                    <a:pt x="971" y="82"/>
                    <a:pt x="971" y="82"/>
                    <a:pt x="971" y="82"/>
                  </a:cubicBezTo>
                  <a:cubicBezTo>
                    <a:pt x="971" y="81"/>
                    <a:pt x="971" y="81"/>
                    <a:pt x="972" y="81"/>
                  </a:cubicBezTo>
                  <a:cubicBezTo>
                    <a:pt x="973" y="81"/>
                    <a:pt x="977" y="81"/>
                    <a:pt x="977" y="81"/>
                  </a:cubicBezTo>
                  <a:cubicBezTo>
                    <a:pt x="978" y="81"/>
                    <a:pt x="980" y="81"/>
                    <a:pt x="982" y="81"/>
                  </a:cubicBezTo>
                  <a:cubicBezTo>
                    <a:pt x="982" y="81"/>
                    <a:pt x="983" y="81"/>
                    <a:pt x="983" y="82"/>
                  </a:cubicBezTo>
                  <a:cubicBezTo>
                    <a:pt x="983" y="82"/>
                    <a:pt x="982" y="82"/>
                    <a:pt x="982" y="82"/>
                  </a:cubicBezTo>
                  <a:cubicBezTo>
                    <a:pt x="981" y="82"/>
                    <a:pt x="981" y="83"/>
                    <a:pt x="981" y="83"/>
                  </a:cubicBezTo>
                  <a:cubicBezTo>
                    <a:pt x="981" y="84"/>
                    <a:pt x="981" y="84"/>
                    <a:pt x="982" y="85"/>
                  </a:cubicBezTo>
                  <a:cubicBezTo>
                    <a:pt x="992" y="101"/>
                    <a:pt x="992" y="101"/>
                    <a:pt x="992" y="101"/>
                  </a:cubicBezTo>
                  <a:cubicBezTo>
                    <a:pt x="993" y="99"/>
                    <a:pt x="1000" y="88"/>
                    <a:pt x="1001" y="86"/>
                  </a:cubicBezTo>
                  <a:cubicBezTo>
                    <a:pt x="1001" y="85"/>
                    <a:pt x="1001" y="84"/>
                    <a:pt x="1001" y="84"/>
                  </a:cubicBezTo>
                  <a:cubicBezTo>
                    <a:pt x="1001" y="83"/>
                    <a:pt x="1001" y="82"/>
                    <a:pt x="1001" y="82"/>
                  </a:cubicBezTo>
                  <a:cubicBezTo>
                    <a:pt x="1000" y="82"/>
                    <a:pt x="1000" y="82"/>
                    <a:pt x="1000" y="82"/>
                  </a:cubicBezTo>
                  <a:cubicBezTo>
                    <a:pt x="1000" y="81"/>
                    <a:pt x="1000" y="81"/>
                    <a:pt x="1001" y="81"/>
                  </a:cubicBezTo>
                  <a:cubicBezTo>
                    <a:pt x="1002" y="81"/>
                    <a:pt x="1004" y="81"/>
                    <a:pt x="1004" y="81"/>
                  </a:cubicBezTo>
                  <a:cubicBezTo>
                    <a:pt x="1005" y="81"/>
                    <a:pt x="1009" y="81"/>
                    <a:pt x="1010" y="81"/>
                  </a:cubicBezTo>
                  <a:cubicBezTo>
                    <a:pt x="1010" y="81"/>
                    <a:pt x="1010" y="81"/>
                    <a:pt x="1010" y="82"/>
                  </a:cubicBezTo>
                  <a:cubicBezTo>
                    <a:pt x="1010" y="82"/>
                    <a:pt x="1010" y="82"/>
                    <a:pt x="1010" y="82"/>
                  </a:cubicBezTo>
                  <a:cubicBezTo>
                    <a:pt x="1009" y="82"/>
                    <a:pt x="1008" y="82"/>
                    <a:pt x="1007" y="83"/>
                  </a:cubicBezTo>
                  <a:cubicBezTo>
                    <a:pt x="1006" y="83"/>
                    <a:pt x="1006" y="84"/>
                    <a:pt x="1005" y="85"/>
                  </a:cubicBezTo>
                  <a:cubicBezTo>
                    <a:pt x="1003" y="87"/>
                    <a:pt x="995" y="100"/>
                    <a:pt x="994" y="102"/>
                  </a:cubicBezTo>
                  <a:cubicBezTo>
                    <a:pt x="993" y="104"/>
                    <a:pt x="993" y="106"/>
                    <a:pt x="993" y="107"/>
                  </a:cubicBezTo>
                  <a:cubicBezTo>
                    <a:pt x="993" y="112"/>
                    <a:pt x="993" y="112"/>
                    <a:pt x="993" y="112"/>
                  </a:cubicBezTo>
                  <a:cubicBezTo>
                    <a:pt x="993" y="113"/>
                    <a:pt x="993" y="115"/>
                    <a:pt x="993" y="117"/>
                  </a:cubicBezTo>
                  <a:cubicBezTo>
                    <a:pt x="994" y="119"/>
                    <a:pt x="994" y="120"/>
                    <a:pt x="996" y="120"/>
                  </a:cubicBezTo>
                  <a:cubicBezTo>
                    <a:pt x="996" y="120"/>
                    <a:pt x="998" y="120"/>
                    <a:pt x="998" y="120"/>
                  </a:cubicBezTo>
                  <a:cubicBezTo>
                    <a:pt x="998" y="120"/>
                    <a:pt x="998" y="120"/>
                    <a:pt x="998" y="121"/>
                  </a:cubicBezTo>
                  <a:cubicBezTo>
                    <a:pt x="998" y="121"/>
                    <a:pt x="998" y="121"/>
                    <a:pt x="998" y="121"/>
                  </a:cubicBezTo>
                  <a:cubicBezTo>
                    <a:pt x="995" y="121"/>
                    <a:pt x="991" y="121"/>
                    <a:pt x="991" y="121"/>
                  </a:cubicBezTo>
                  <a:cubicBezTo>
                    <a:pt x="990" y="121"/>
                    <a:pt x="987" y="121"/>
                    <a:pt x="985" y="121"/>
                  </a:cubicBezTo>
                  <a:cubicBezTo>
                    <a:pt x="985" y="121"/>
                    <a:pt x="985" y="121"/>
                    <a:pt x="985" y="121"/>
                  </a:cubicBezTo>
                  <a:cubicBezTo>
                    <a:pt x="985" y="120"/>
                    <a:pt x="985" y="120"/>
                    <a:pt x="985" y="120"/>
                  </a:cubicBezTo>
                  <a:cubicBezTo>
                    <a:pt x="985" y="120"/>
                    <a:pt x="986" y="120"/>
                    <a:pt x="987" y="120"/>
                  </a:cubicBezTo>
                  <a:cubicBezTo>
                    <a:pt x="988" y="120"/>
                    <a:pt x="988" y="119"/>
                    <a:pt x="988" y="117"/>
                  </a:cubicBezTo>
                  <a:cubicBezTo>
                    <a:pt x="988" y="115"/>
                    <a:pt x="988" y="113"/>
                    <a:pt x="988" y="112"/>
                  </a:cubicBezTo>
                  <a:lnTo>
                    <a:pt x="988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4765" y="1267216"/>
            <a:ext cx="3041649" cy="2762251"/>
          </a:xfrm>
          <a:prstGeom prst="rect">
            <a:avLst/>
          </a:prstGeom>
        </p:spPr>
        <p:txBody>
          <a:bodyPr vert="horz" lIns="0" tIns="0" rIns="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59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3200">
                <a:solidFill>
                  <a:schemeClr val="bg1"/>
                </a:solidFill>
              </a:rPr>
              <a:t>Thank You!</a:t>
            </a:r>
            <a:endParaRPr lang="hu-HU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9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7" name="Rectangle 26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439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adien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227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176" y="3657524"/>
            <a:ext cx="11583988" cy="1219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3657525"/>
            <a:ext cx="10969943" cy="1209675"/>
          </a:xfrm>
        </p:spPr>
        <p:txBody>
          <a:bodyPr lIns="0" tIns="0" rIns="182880" bIns="109728" anchor="b" anchorCtr="0">
            <a:normAutofit/>
          </a:bodyPr>
          <a:lstStyle>
            <a:lvl1pPr algn="l"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4876724"/>
            <a:ext cx="10969943" cy="1216152"/>
          </a:xfrm>
        </p:spPr>
        <p:txBody>
          <a:bodyPr lIns="0" tIns="109728" rIns="0" bIns="0" anchor="t" anchorCtr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1"/>
            <a:ext cx="3044952" cy="3044952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1" y="0"/>
            <a:ext cx="12188824" cy="3657524"/>
          </a:xfrm>
          <a:prstGeom prst="rect">
            <a:avLst/>
          </a:prstGeom>
          <a:solidFill>
            <a:srgbClr val="EBEB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1" name="Picture 3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088" y="3660420"/>
            <a:ext cx="77724" cy="1216152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43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6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3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863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295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3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1600204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5EFE9E-EDDD-42C8-9CB9-D388AE46799D}" type="datetimeFigureOut">
              <a:rPr lang="hu-HU" smtClean="0"/>
              <a:pPr/>
              <a:t>2021.11.30.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7" y="635635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7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04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6" r:id="rId3"/>
    <p:sldLayoutId id="2147483668" r:id="rId4"/>
    <p:sldLayoutId id="2147483650" r:id="rId5"/>
    <p:sldLayoutId id="2147483666" r:id="rId6"/>
    <p:sldLayoutId id="2147483651" r:id="rId7"/>
    <p:sldLayoutId id="2147483652" r:id="rId8"/>
    <p:sldLayoutId id="2147483654" r:id="rId9"/>
    <p:sldLayoutId id="2147483661" r:id="rId10"/>
    <p:sldLayoutId id="2147483670" r:id="rId11"/>
    <p:sldLayoutId id="2147483659" r:id="rId12"/>
    <p:sldLayoutId id="2147483669" r:id="rId13"/>
    <p:sldLayoutId id="2147483660" r:id="rId14"/>
    <p:sldLayoutId id="2147483665" r:id="rId15"/>
    <p:sldLayoutId id="2147483655" r:id="rId16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ture Woman In College Attending Adult Education Class - Licens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5" b="3614"/>
          <a:stretch/>
        </p:blipFill>
        <p:spPr bwMode="auto">
          <a:xfrm>
            <a:off x="3052762" y="1"/>
            <a:ext cx="913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008FDA27-7DE3-4CDB-B44B-31B485EFCC33}"/>
              </a:ext>
            </a:extLst>
          </p:cNvPr>
          <p:cNvSpPr/>
          <p:nvPr/>
        </p:nvSpPr>
        <p:spPr>
          <a:xfrm>
            <a:off x="3054347" y="-2429"/>
            <a:ext cx="9134480" cy="6856212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hu-HU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2765" y="2514600"/>
            <a:ext cx="7461247" cy="3038867"/>
          </a:xfrm>
        </p:spPr>
        <p:txBody>
          <a:bodyPr bIns="182880" anchor="t">
            <a:noAutofit/>
          </a:bodyPr>
          <a:lstStyle/>
          <a:p>
            <a:r>
              <a:rPr lang="hu-HU" sz="4400" dirty="0" smtClean="0"/>
              <a:t>Felnőttképzés és munkaerőpiaci igények</a:t>
            </a:r>
            <a:endParaRPr lang="hu-HU" sz="4400" dirty="0">
              <a:solidFill>
                <a:srgbClr val="00B0F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52764" y="1"/>
            <a:ext cx="9136063" cy="990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2000" b="0">
              <a:solidFill>
                <a:srgbClr val="00487E"/>
              </a:solidFill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52762" y="495300"/>
            <a:ext cx="5022850" cy="876300"/>
          </a:xfrm>
          <a:prstGeom prst="rect">
            <a:avLst/>
          </a:prstGeom>
        </p:spPr>
        <p:txBody>
          <a:bodyPr vert="horz" wrap="none" lIns="365760" tIns="0" rIns="91440" bIns="0" rtlCol="0">
            <a:normAutofit/>
          </a:bodyPr>
          <a:lstStyle>
            <a:lvl1pPr marL="0" indent="0" algn="l" defTabSz="121898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Budapest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20</a:t>
            </a:r>
            <a:r>
              <a:rPr lang="hu-HU" sz="1600" dirty="0" smtClean="0">
                <a:solidFill>
                  <a:schemeClr val="bg1"/>
                </a:solidFill>
              </a:rPr>
              <a:t>21.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hu-HU" sz="1600" dirty="0" smtClean="0">
                <a:solidFill>
                  <a:schemeClr val="bg1"/>
                </a:solidFill>
              </a:rPr>
              <a:t>november </a:t>
            </a:r>
            <a:r>
              <a:rPr lang="hu-HU" sz="1600" dirty="0" smtClean="0">
                <a:solidFill>
                  <a:schemeClr val="bg1"/>
                </a:solidFill>
              </a:rPr>
              <a:t>30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hu-HU" sz="1600" dirty="0" smtClean="0">
              <a:solidFill>
                <a:schemeClr val="bg1"/>
              </a:solidFill>
            </a:endParaRPr>
          </a:p>
          <a:p>
            <a:r>
              <a:rPr lang="hu-HU" sz="1600" b="1" dirty="0" smtClean="0">
                <a:solidFill>
                  <a:schemeClr val="bg1"/>
                </a:solidFill>
              </a:rPr>
              <a:t>Digitális Munkaerő Műhely</a:t>
            </a:r>
            <a:endParaRPr lang="hu-HU" sz="1600" b="1" dirty="0" smtClean="0">
              <a:solidFill>
                <a:schemeClr val="bg1"/>
              </a:solidFill>
            </a:endParaRPr>
          </a:p>
          <a:p>
            <a:endParaRPr lang="hu-HU" sz="1600" dirty="0" smtClean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9904412" y="5257800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latin typeface="+mj-lt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052762" y="5818673"/>
            <a:ext cx="7461250" cy="886927"/>
          </a:xfrm>
        </p:spPr>
        <p:txBody>
          <a:bodyPr lIns="365760" tIns="0" rIns="0" bIns="0">
            <a:normAutofit/>
          </a:bodyPr>
          <a:lstStyle/>
          <a:p>
            <a:r>
              <a:rPr lang="hu-HU" sz="1800" b="1" dirty="0" smtClean="0">
                <a:solidFill>
                  <a:schemeClr val="bg1"/>
                </a:solidFill>
              </a:rPr>
              <a:t>Bódis László</a:t>
            </a:r>
            <a:endParaRPr lang="en-US" sz="1800" b="1" dirty="0">
              <a:solidFill>
                <a:schemeClr val="bg1"/>
              </a:solidFill>
            </a:endParaRPr>
          </a:p>
          <a:p>
            <a:r>
              <a:rPr lang="hu-HU" sz="1600" dirty="0" smtClean="0">
                <a:solidFill>
                  <a:schemeClr val="bg1"/>
                </a:solidFill>
              </a:rPr>
              <a:t>kabinetfőnök, Gazdaságstratégiáért és Szabályozásért Felelős Államtitkárság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hu-HU" sz="2200" dirty="0"/>
              <a:t>Tartalom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8" name="Szöveg helye 1">
            <a:extLst>
              <a:ext uri="{FF2B5EF4-FFF2-40B4-BE49-F238E27FC236}">
                <a16:creationId xmlns:a16="http://schemas.microsoft.com/office/drawing/2014/main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1522412" y="2677163"/>
            <a:ext cx="9283778" cy="684000"/>
          </a:xfrm>
          <a:prstGeom prst="rect">
            <a:avLst/>
          </a:prstGeom>
          <a:solidFill>
            <a:srgbClr val="39639D"/>
          </a:solidFill>
          <a:ln w="12700">
            <a:noFill/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indent="0" defTabSz="91440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itchFamily="2" charset="2"/>
              <a:buNone/>
              <a:defRPr sz="20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hu-HU" dirty="0"/>
              <a:t>1. </a:t>
            </a:r>
            <a:r>
              <a:rPr lang="hu-HU" dirty="0" smtClean="0"/>
              <a:t>Digitális képzési igények előrejelzése és a képzések visszamérése</a:t>
            </a:r>
            <a:endParaRPr lang="hu-HU" dirty="0"/>
          </a:p>
        </p:txBody>
      </p:sp>
      <p:sp>
        <p:nvSpPr>
          <p:cNvPr id="11" name="Szöveg helye 1">
            <a:extLst>
              <a:ext uri="{FF2B5EF4-FFF2-40B4-BE49-F238E27FC236}">
                <a16:creationId xmlns:a16="http://schemas.microsoft.com/office/drawing/2014/main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1511299" y="3492579"/>
            <a:ext cx="8993139" cy="684000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noFill/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marL="266700" indent="-266700" defTabSz="91440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itchFamily="2" charset="2"/>
              <a:buNone/>
              <a:defRPr sz="20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hu-HU" dirty="0"/>
              <a:t>2. Felnőttképzési programok a 2021-2027-es programozási időszakban</a:t>
            </a: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2F7E7719-0D6B-4DD7-82CC-8C027A3D68A4}"/>
              </a:ext>
            </a:extLst>
          </p:cNvPr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2276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69D711-FD1A-4B19-B569-CB2C021E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3" y="152382"/>
            <a:ext cx="9294969" cy="911389"/>
          </a:xfrm>
        </p:spPr>
        <p:txBody>
          <a:bodyPr anchor="t">
            <a:normAutofit/>
          </a:bodyPr>
          <a:lstStyle/>
          <a:p>
            <a:r>
              <a:rPr lang="hu-HU" sz="2200" dirty="0"/>
              <a:t>ITM: Innovációk a felnőttképzés rendszerében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F7E7719-0D6B-4DD7-82CC-8C027A3D68A4}"/>
              </a:ext>
            </a:extLst>
          </p:cNvPr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23764C4-A81C-45B3-9569-D7C5E66FEC6B}"/>
              </a:ext>
            </a:extLst>
          </p:cNvPr>
          <p:cNvSpPr/>
          <p:nvPr/>
        </p:nvSpPr>
        <p:spPr>
          <a:xfrm>
            <a:off x="303212" y="1447800"/>
            <a:ext cx="784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felnőttképzési rendszer fő fejlesztési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irányai 2020-2021</a:t>
            </a:r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hu-HU" sz="16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535A5DDF-54F1-4DE0-8CE3-CDA63DCA8240}"/>
              </a:ext>
            </a:extLst>
          </p:cNvPr>
          <p:cNvCxnSpPr/>
          <p:nvPr/>
        </p:nvCxnSpPr>
        <p:spPr>
          <a:xfrm>
            <a:off x="447851" y="1981200"/>
            <a:ext cx="659129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>
            <a:extLst>
              <a:ext uri="{FF2B5EF4-FFF2-40B4-BE49-F238E27FC236}">
                <a16:creationId xmlns:a16="http://schemas.microsoft.com/office/drawing/2014/main" id="{A3220588-753C-4051-8B55-6C06FF9540D9}"/>
              </a:ext>
            </a:extLst>
          </p:cNvPr>
          <p:cNvSpPr/>
          <p:nvPr/>
        </p:nvSpPr>
        <p:spPr>
          <a:xfrm>
            <a:off x="10189865" y="4711085"/>
            <a:ext cx="1800000" cy="1296000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2075"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Kimenet-</a:t>
            </a:r>
          </a:p>
          <a:p>
            <a:pPr marL="92075"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vezérelt (független vizsgaközpontok)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DC61A911-3F37-4C1E-8622-0494015BB058}"/>
              </a:ext>
            </a:extLst>
          </p:cNvPr>
          <p:cNvSpPr/>
          <p:nvPr/>
        </p:nvSpPr>
        <p:spPr>
          <a:xfrm>
            <a:off x="9841712" y="5030976"/>
            <a:ext cx="609600" cy="600671"/>
          </a:xfrm>
          <a:prstGeom prst="ellipse">
            <a:avLst/>
          </a:prstGeom>
          <a:solidFill>
            <a:srgbClr val="00487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C73BCF70-3E2F-4420-9CC0-F77C443AD7F8}"/>
              </a:ext>
            </a:extLst>
          </p:cNvPr>
          <p:cNvSpPr/>
          <p:nvPr/>
        </p:nvSpPr>
        <p:spPr>
          <a:xfrm>
            <a:off x="5341858" y="4711086"/>
            <a:ext cx="1800000" cy="1296000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2075" algn="ctr"/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Kevesebb adminisztráció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6C15AD9D-1C64-4175-9BAC-C62509E156C1}"/>
              </a:ext>
            </a:extLst>
          </p:cNvPr>
          <p:cNvSpPr/>
          <p:nvPr/>
        </p:nvSpPr>
        <p:spPr>
          <a:xfrm>
            <a:off x="4970794" y="5030977"/>
            <a:ext cx="609600" cy="600671"/>
          </a:xfrm>
          <a:prstGeom prst="ellipse">
            <a:avLst/>
          </a:prstGeom>
          <a:solidFill>
            <a:srgbClr val="00487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05C117A2-EDEC-48B1-B9AA-0244C9832A48}"/>
              </a:ext>
            </a:extLst>
          </p:cNvPr>
          <p:cNvSpPr/>
          <p:nvPr/>
        </p:nvSpPr>
        <p:spPr>
          <a:xfrm>
            <a:off x="487968" y="4711086"/>
            <a:ext cx="1800000" cy="1296000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2075"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Mérhető </a:t>
            </a:r>
            <a:endParaRPr lang="hu-H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algn="ctr"/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 alapú pályakövetési rendszer)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053E468F-CF96-404D-A243-719D898CAF10}"/>
              </a:ext>
            </a:extLst>
          </p:cNvPr>
          <p:cNvSpPr/>
          <p:nvPr/>
        </p:nvSpPr>
        <p:spPr>
          <a:xfrm>
            <a:off x="102857" y="5030977"/>
            <a:ext cx="609600" cy="600671"/>
          </a:xfrm>
          <a:prstGeom prst="ellipse">
            <a:avLst/>
          </a:prstGeom>
          <a:solidFill>
            <a:srgbClr val="00487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7" name="Picture 4" descr="KÃ©ptalÃ¡lat a kÃ¶vetkezÅre: âoutcomeâ">
            <a:extLst>
              <a:ext uri="{FF2B5EF4-FFF2-40B4-BE49-F238E27FC236}">
                <a16:creationId xmlns:a16="http://schemas.microsoft.com/office/drawing/2014/main" id="{96147510-1758-4595-8CED-B8FEEF8E4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/>
          <a:stretch/>
        </p:blipFill>
        <p:spPr bwMode="auto">
          <a:xfrm>
            <a:off x="10191291" y="2750250"/>
            <a:ext cx="1836703" cy="19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KÃ©ptalÃ¡lat a kÃ¶vetkezÅre: âmeasurableâ">
            <a:extLst>
              <a:ext uri="{FF2B5EF4-FFF2-40B4-BE49-F238E27FC236}">
                <a16:creationId xmlns:a16="http://schemas.microsoft.com/office/drawing/2014/main" id="{FDC02DE2-E53B-44E3-AF17-BC449B697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73"/>
          <a:stretch/>
        </p:blipFill>
        <p:spPr bwMode="auto">
          <a:xfrm>
            <a:off x="501589" y="2750250"/>
            <a:ext cx="1786380" cy="19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églalap 19">
            <a:extLst>
              <a:ext uri="{FF2B5EF4-FFF2-40B4-BE49-F238E27FC236}">
                <a16:creationId xmlns:a16="http://schemas.microsoft.com/office/drawing/2014/main" id="{05C117A2-EDEC-48B1-B9AA-0244C9832A48}"/>
              </a:ext>
            </a:extLst>
          </p:cNvPr>
          <p:cNvSpPr/>
          <p:nvPr/>
        </p:nvSpPr>
        <p:spPr>
          <a:xfrm>
            <a:off x="7803404" y="4702264"/>
            <a:ext cx="1800000" cy="1296000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2075" algn="ctr"/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Képzésben résztvevők számának növelése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053E468F-CF96-404D-A243-719D898CAF10}"/>
              </a:ext>
            </a:extLst>
          </p:cNvPr>
          <p:cNvSpPr/>
          <p:nvPr/>
        </p:nvSpPr>
        <p:spPr>
          <a:xfrm>
            <a:off x="7418293" y="5022155"/>
            <a:ext cx="609600" cy="600671"/>
          </a:xfrm>
          <a:prstGeom prst="ellipse">
            <a:avLst/>
          </a:prstGeom>
          <a:solidFill>
            <a:srgbClr val="00487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Essential Adult Learning Techniques | Sun Educati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5" r="20537"/>
          <a:stretch/>
        </p:blipFill>
        <p:spPr bwMode="auto">
          <a:xfrm>
            <a:off x="7803404" y="2750250"/>
            <a:ext cx="1800000" cy="19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Képtalálatok a következőre: adminisztráci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58" y="2750250"/>
            <a:ext cx="1783431" cy="194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Egyenes összekötő 24"/>
          <p:cNvCxnSpPr/>
          <p:nvPr/>
        </p:nvCxnSpPr>
        <p:spPr>
          <a:xfrm flipV="1">
            <a:off x="5341856" y="2819400"/>
            <a:ext cx="1783433" cy="187135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églalap 21">
            <a:extLst>
              <a:ext uri="{FF2B5EF4-FFF2-40B4-BE49-F238E27FC236}">
                <a16:creationId xmlns:a16="http://schemas.microsoft.com/office/drawing/2014/main" id="{D2A2599B-C675-4EB3-A797-110BA90364AC}"/>
              </a:ext>
            </a:extLst>
          </p:cNvPr>
          <p:cNvSpPr/>
          <p:nvPr/>
        </p:nvSpPr>
        <p:spPr>
          <a:xfrm>
            <a:off x="2892713" y="4718136"/>
            <a:ext cx="1800000" cy="1296000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2075"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Munkaerőpiaci kereslet-</a:t>
            </a:r>
          </a:p>
          <a:p>
            <a:pPr marL="92075"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orientált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34F370B2-CFEB-4EED-95CD-406975723963}"/>
              </a:ext>
            </a:extLst>
          </p:cNvPr>
          <p:cNvSpPr/>
          <p:nvPr/>
        </p:nvSpPr>
        <p:spPr>
          <a:xfrm>
            <a:off x="2511713" y="5038027"/>
            <a:ext cx="609600" cy="600671"/>
          </a:xfrm>
          <a:prstGeom prst="ellipse">
            <a:avLst/>
          </a:prstGeom>
          <a:solidFill>
            <a:srgbClr val="00487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KÃ©ptalÃ¡lat a kÃ¶vetkezÅre: âdemand and supplyâ">
            <a:extLst>
              <a:ext uri="{FF2B5EF4-FFF2-40B4-BE49-F238E27FC236}">
                <a16:creationId xmlns:a16="http://schemas.microsoft.com/office/drawing/2014/main" id="{A7E02F8B-A20B-4884-91A2-31C0DC66F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952" y="2750250"/>
            <a:ext cx="1836702" cy="19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</a:t>
            </a:fld>
            <a:endParaRPr lang="hu-H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3870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589212" y="1447800"/>
            <a:ext cx="8153400" cy="3471337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294969" cy="911389"/>
          </a:xfrm>
        </p:spPr>
        <p:txBody>
          <a:bodyPr anchor="t">
            <a:noAutofit/>
          </a:bodyPr>
          <a:lstStyle/>
          <a:p>
            <a:r>
              <a:rPr lang="hu-HU" dirty="0" smtClean="0"/>
              <a:t>Zajlik a </a:t>
            </a:r>
            <a:r>
              <a:rPr lang="hu-HU" dirty="0"/>
              <a:t>pályakövetési rendszer </a:t>
            </a:r>
            <a:r>
              <a:rPr lang="hu-HU" dirty="0" smtClean="0"/>
              <a:t>kialakítása</a:t>
            </a:r>
            <a:br>
              <a:rPr lang="hu-HU" dirty="0" smtClean="0"/>
            </a:br>
            <a:r>
              <a:rPr lang="hu-HU" b="0" dirty="0" smtClean="0"/>
              <a:t>A digitális képzések mérhetővé válnak</a:t>
            </a:r>
            <a:endParaRPr lang="hu-HU" sz="2200" b="0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05C117A2-EDEC-48B1-B9AA-0244C9832A48}"/>
              </a:ext>
            </a:extLst>
          </p:cNvPr>
          <p:cNvSpPr/>
          <p:nvPr/>
        </p:nvSpPr>
        <p:spPr>
          <a:xfrm>
            <a:off x="531812" y="1447800"/>
            <a:ext cx="1904999" cy="3440347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2075"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pályakövetési rendszer tervezett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funkciói</a:t>
            </a:r>
          </a:p>
          <a:p>
            <a:pPr marL="92075" algn="ctr"/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lvl="0" algn="ctr"/>
            <a:r>
              <a:rPr lang="hu-HU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Alapvetés:</a:t>
            </a:r>
          </a:p>
          <a:p>
            <a:pPr marL="92075" lvl="0" algn="ctr"/>
            <a:r>
              <a:rPr lang="hu-HU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Adminisztratív adatbázisok </a:t>
            </a:r>
            <a:r>
              <a:rPr lang="hu-HU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összekapcsolása</a:t>
            </a:r>
          </a:p>
        </p:txBody>
      </p:sp>
      <p:sp>
        <p:nvSpPr>
          <p:cNvPr id="24" name="Téglalap 23"/>
          <p:cNvSpPr/>
          <p:nvPr/>
        </p:nvSpPr>
        <p:spPr>
          <a:xfrm>
            <a:off x="2589211" y="1447800"/>
            <a:ext cx="7391400" cy="34713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08038">
              <a:spcAft>
                <a:spcPts val="1200"/>
              </a:spcAft>
            </a:pPr>
            <a:r>
              <a:rPr 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Szakpolitika támogatása</a:t>
            </a:r>
            <a:r>
              <a:rPr lang="hu-H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szakpolitikai döntések támogatása (munkaerőpiac kínálati oldalának </a:t>
            </a:r>
            <a:r>
              <a:rPr lang="hu-H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monitorozása</a:t>
            </a:r>
            <a:r>
              <a:rPr lang="hu-H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képzésfinanszírozás, stb</a:t>
            </a:r>
            <a:r>
              <a:rPr lang="hu-H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808038">
              <a:spcAft>
                <a:spcPts val="1200"/>
              </a:spcAft>
            </a:pPr>
            <a:endParaRPr lang="hu-H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>
              <a:spcAft>
                <a:spcPts val="1200"/>
              </a:spcAft>
            </a:pPr>
            <a:r>
              <a:rPr lang="hu-H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Képzésben </a:t>
            </a:r>
            <a:r>
              <a:rPr 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résztvevők támogatása</a:t>
            </a:r>
            <a:r>
              <a:rPr lang="hu-H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felnőttképzési „booking.com” felület létrehozása (objektív adatok alapján)</a:t>
            </a:r>
          </a:p>
          <a:p>
            <a:pPr marL="808038">
              <a:spcAft>
                <a:spcPts val="1200"/>
              </a:spcAft>
            </a:pPr>
            <a:endParaRPr lang="hu-H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>
              <a:spcAft>
                <a:spcPts val="1200"/>
              </a:spcAft>
            </a:pPr>
            <a:r>
              <a:rPr 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Képzők támogatása</a:t>
            </a:r>
            <a:r>
              <a:rPr lang="hu-H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egyéni visszajelzés nyújtása a képzőknek képzéseik eredményességéről (országos benchmarkkal</a:t>
            </a:r>
            <a:r>
              <a:rPr lang="hu-H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053E468F-CF96-404D-A243-719D898CAF10}"/>
              </a:ext>
            </a:extLst>
          </p:cNvPr>
          <p:cNvSpPr/>
          <p:nvPr/>
        </p:nvSpPr>
        <p:spPr>
          <a:xfrm>
            <a:off x="2665411" y="1770321"/>
            <a:ext cx="609600" cy="600671"/>
          </a:xfrm>
          <a:prstGeom prst="ellipse">
            <a:avLst/>
          </a:prstGeom>
          <a:solidFill>
            <a:srgbClr val="00487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Ellipszis 32">
            <a:extLst>
              <a:ext uri="{FF2B5EF4-FFF2-40B4-BE49-F238E27FC236}">
                <a16:creationId xmlns:a16="http://schemas.microsoft.com/office/drawing/2014/main" id="{053E468F-CF96-404D-A243-719D898CAF10}"/>
              </a:ext>
            </a:extLst>
          </p:cNvPr>
          <p:cNvSpPr/>
          <p:nvPr/>
        </p:nvSpPr>
        <p:spPr>
          <a:xfrm>
            <a:off x="2665411" y="3030163"/>
            <a:ext cx="609600" cy="600671"/>
          </a:xfrm>
          <a:prstGeom prst="ellipse">
            <a:avLst/>
          </a:prstGeom>
          <a:solidFill>
            <a:srgbClr val="00487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Ellipszis 33">
            <a:extLst>
              <a:ext uri="{FF2B5EF4-FFF2-40B4-BE49-F238E27FC236}">
                <a16:creationId xmlns:a16="http://schemas.microsoft.com/office/drawing/2014/main" id="{053E468F-CF96-404D-A243-719D898CAF10}"/>
              </a:ext>
            </a:extLst>
          </p:cNvPr>
          <p:cNvSpPr/>
          <p:nvPr/>
        </p:nvSpPr>
        <p:spPr>
          <a:xfrm>
            <a:off x="2665411" y="4126147"/>
            <a:ext cx="609600" cy="600671"/>
          </a:xfrm>
          <a:prstGeom prst="ellipse">
            <a:avLst/>
          </a:prstGeom>
          <a:solidFill>
            <a:srgbClr val="00487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1" name="Egyenes összekötő 20"/>
          <p:cNvCxnSpPr/>
          <p:nvPr/>
        </p:nvCxnSpPr>
        <p:spPr>
          <a:xfrm>
            <a:off x="2819321" y="2678347"/>
            <a:ext cx="792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2817811" y="3973747"/>
            <a:ext cx="792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583" y="1285042"/>
            <a:ext cx="111943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56142"/>
      </p:ext>
    </p:extLst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294969" cy="911389"/>
          </a:xfrm>
        </p:spPr>
        <p:txBody>
          <a:bodyPr anchor="t"/>
          <a:lstStyle/>
          <a:p>
            <a:r>
              <a:rPr lang="hu-HU" dirty="0" smtClean="0"/>
              <a:t>Zajlik a </a:t>
            </a:r>
            <a:r>
              <a:rPr lang="hu-HU" dirty="0"/>
              <a:t>munkaerőpiaci előrejelző rendszer </a:t>
            </a:r>
            <a:r>
              <a:rPr lang="hu-HU" dirty="0" smtClean="0"/>
              <a:t>kialakítása</a:t>
            </a:r>
            <a:br>
              <a:rPr lang="hu-HU" dirty="0" smtClean="0"/>
            </a:br>
            <a:r>
              <a:rPr lang="hu-HU" b="0" dirty="0" smtClean="0"/>
              <a:t>A digitális munkaerőigények </a:t>
            </a:r>
            <a:r>
              <a:rPr lang="hu-HU" b="0" dirty="0" err="1" smtClean="0"/>
              <a:t>előrejelzésének</a:t>
            </a:r>
            <a:r>
              <a:rPr lang="hu-HU" b="0" dirty="0" smtClean="0"/>
              <a:t> kérdése</a:t>
            </a:r>
            <a:endParaRPr lang="hu-HU" b="0" dirty="0"/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C23764C4-A81C-45B3-9569-D7C5E66FEC6B}"/>
              </a:ext>
            </a:extLst>
          </p:cNvPr>
          <p:cNvSpPr/>
          <p:nvPr/>
        </p:nvSpPr>
        <p:spPr>
          <a:xfrm>
            <a:off x="227012" y="2932625"/>
            <a:ext cx="59436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Főbb funkciók</a:t>
            </a:r>
            <a:endParaRPr lang="hu-HU" sz="1600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 flipV="1">
            <a:off x="285960" y="3378131"/>
            <a:ext cx="4176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182" y="1254351"/>
            <a:ext cx="1112239" cy="1620000"/>
          </a:xfrm>
          <a:prstGeom prst="rect">
            <a:avLst/>
          </a:prstGeom>
        </p:spPr>
      </p:pic>
      <p:sp>
        <p:nvSpPr>
          <p:cNvPr id="75" name="Téglalap 74"/>
          <p:cNvSpPr/>
          <p:nvPr/>
        </p:nvSpPr>
        <p:spPr>
          <a:xfrm>
            <a:off x="182881" y="1752600"/>
            <a:ext cx="5149532" cy="385267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églalap 75"/>
          <p:cNvSpPr/>
          <p:nvPr/>
        </p:nvSpPr>
        <p:spPr>
          <a:xfrm>
            <a:off x="5477191" y="1752600"/>
            <a:ext cx="5265421" cy="385267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églalap 76"/>
          <p:cNvSpPr/>
          <p:nvPr/>
        </p:nvSpPr>
        <p:spPr>
          <a:xfrm>
            <a:off x="329184" y="1871472"/>
            <a:ext cx="4802060" cy="41148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KERESLET</a:t>
            </a:r>
          </a:p>
        </p:txBody>
      </p:sp>
      <p:sp>
        <p:nvSpPr>
          <p:cNvPr id="78" name="Téglalap 77"/>
          <p:cNvSpPr/>
          <p:nvPr/>
        </p:nvSpPr>
        <p:spPr>
          <a:xfrm>
            <a:off x="5686042" y="1883539"/>
            <a:ext cx="4927812" cy="41148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KÍNÁLAT</a:t>
            </a:r>
          </a:p>
        </p:txBody>
      </p:sp>
      <p:cxnSp>
        <p:nvCxnSpPr>
          <p:cNvPr id="79" name="Egyenes összekötő 78"/>
          <p:cNvCxnSpPr/>
          <p:nvPr/>
        </p:nvCxnSpPr>
        <p:spPr>
          <a:xfrm>
            <a:off x="2868072" y="2533205"/>
            <a:ext cx="0" cy="306000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80" name="Egyenes összekötő 79"/>
          <p:cNvCxnSpPr/>
          <p:nvPr/>
        </p:nvCxnSpPr>
        <p:spPr>
          <a:xfrm>
            <a:off x="8228012" y="2545272"/>
            <a:ext cx="0" cy="306000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sp>
        <p:nvSpPr>
          <p:cNvPr id="81" name="Téglalap 80"/>
          <p:cNvSpPr/>
          <p:nvPr/>
        </p:nvSpPr>
        <p:spPr>
          <a:xfrm>
            <a:off x="329184" y="2584704"/>
            <a:ext cx="2412426" cy="429768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Jelenlegi helyzet</a:t>
            </a:r>
          </a:p>
        </p:txBody>
      </p:sp>
      <p:sp>
        <p:nvSpPr>
          <p:cNvPr id="82" name="Téglalap 81"/>
          <p:cNvSpPr/>
          <p:nvPr/>
        </p:nvSpPr>
        <p:spPr>
          <a:xfrm>
            <a:off x="2970212" y="2584704"/>
            <a:ext cx="2161032" cy="429768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Előrejelzés (</a:t>
            </a: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3" name="Téglalap 82"/>
          <p:cNvSpPr/>
          <p:nvPr/>
        </p:nvSpPr>
        <p:spPr>
          <a:xfrm>
            <a:off x="5686042" y="2596771"/>
            <a:ext cx="2388109" cy="429768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Jelenlegi helyzet</a:t>
            </a:r>
          </a:p>
        </p:txBody>
      </p:sp>
      <p:sp>
        <p:nvSpPr>
          <p:cNvPr id="84" name="Téglalap 83"/>
          <p:cNvSpPr/>
          <p:nvPr/>
        </p:nvSpPr>
        <p:spPr>
          <a:xfrm>
            <a:off x="8381874" y="2596771"/>
            <a:ext cx="2231981" cy="429768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Előrejelzés (</a:t>
            </a: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5" name="Téglalap 84"/>
          <p:cNvSpPr/>
          <p:nvPr/>
        </p:nvSpPr>
        <p:spPr>
          <a:xfrm>
            <a:off x="327660" y="3240024"/>
            <a:ext cx="2413951" cy="121101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I. Álláshirdetések elemzése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Munkaerőkölcsönzők és –közvetítők adatai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Állami álláshelyek</a:t>
            </a:r>
          </a:p>
        </p:txBody>
      </p:sp>
      <p:sp>
        <p:nvSpPr>
          <p:cNvPr id="86" name="Téglalap 85"/>
          <p:cNvSpPr/>
          <p:nvPr/>
        </p:nvSpPr>
        <p:spPr>
          <a:xfrm>
            <a:off x="327659" y="4612583"/>
            <a:ext cx="2413951" cy="61020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II. Foglalkoztatási- és bérdinamika adatok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églalap 88"/>
          <p:cNvSpPr/>
          <p:nvPr/>
        </p:nvSpPr>
        <p:spPr>
          <a:xfrm>
            <a:off x="2970213" y="3256787"/>
            <a:ext cx="2161032" cy="1188156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I. Keresleti </a:t>
            </a:r>
            <a:r>
              <a:rPr kumimoji="0" lang="hu-H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makromodell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eredményei (előrejelzés</a:t>
            </a:r>
            <a:r>
              <a:rPr kumimoji="0" lang="hu-HU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2025-ig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églalap 89"/>
          <p:cNvSpPr/>
          <p:nvPr/>
        </p:nvSpPr>
        <p:spPr>
          <a:xfrm>
            <a:off x="2970213" y="4612583"/>
            <a:ext cx="2161032" cy="610203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II. Nagyberuházások modellje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églalap 92"/>
          <p:cNvSpPr/>
          <p:nvPr/>
        </p:nvSpPr>
        <p:spPr>
          <a:xfrm>
            <a:off x="5688307" y="3247519"/>
            <a:ext cx="4925547" cy="774045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I. Képzések kibocsátási adatai</a:t>
            </a:r>
          </a:p>
          <a:p>
            <a:pPr marL="622300" lvl="1" indent="-342900" defTabSz="914400">
              <a:buFontTx/>
              <a:buAutoNum type="arabicPeriod"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Szakképzés</a:t>
            </a:r>
          </a:p>
          <a:p>
            <a:pPr marL="622300" lvl="1" indent="-342900" defTabSz="914400">
              <a:buFontTx/>
              <a:buAutoNum type="arabicPeriod"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Felnőttképzés</a:t>
            </a:r>
          </a:p>
        </p:txBody>
      </p:sp>
      <p:sp>
        <p:nvSpPr>
          <p:cNvPr id="95" name="Téglalap 94"/>
          <p:cNvSpPr/>
          <p:nvPr/>
        </p:nvSpPr>
        <p:spPr>
          <a:xfrm>
            <a:off x="5682117" y="4179677"/>
            <a:ext cx="2316481" cy="43200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II. Regisztrált álláskeresők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églalap 95"/>
          <p:cNvSpPr/>
          <p:nvPr/>
        </p:nvSpPr>
        <p:spPr>
          <a:xfrm>
            <a:off x="5682117" y="4779317"/>
            <a:ext cx="2291356" cy="43200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III. Közfoglalkoztatottak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églalap 100"/>
          <p:cNvSpPr/>
          <p:nvPr/>
        </p:nvSpPr>
        <p:spPr>
          <a:xfrm>
            <a:off x="182880" y="5814185"/>
            <a:ext cx="10559732" cy="74066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églalap 101"/>
          <p:cNvSpPr/>
          <p:nvPr/>
        </p:nvSpPr>
        <p:spPr>
          <a:xfrm>
            <a:off x="327660" y="5975729"/>
            <a:ext cx="10186352" cy="41148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KERESLET ÉS KÍNÁLAT ÖSSZEHASONLÍTÁSA (MATCHMAKING)</a:t>
            </a:r>
          </a:p>
        </p:txBody>
      </p:sp>
      <p:sp>
        <p:nvSpPr>
          <p:cNvPr id="103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741229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hu-HU" sz="2200" dirty="0"/>
              <a:t>Tartalom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8" name="Szöveg helye 1">
            <a:extLst>
              <a:ext uri="{FF2B5EF4-FFF2-40B4-BE49-F238E27FC236}">
                <a16:creationId xmlns:a16="http://schemas.microsoft.com/office/drawing/2014/main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1522412" y="2677163"/>
            <a:ext cx="9283778" cy="684000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noFill/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marL="266700" indent="-266700" defTabSz="91440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itchFamily="2" charset="2"/>
              <a:buNone/>
              <a:defRPr sz="20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hu-HU" dirty="0"/>
              <a:t>1. </a:t>
            </a:r>
            <a:r>
              <a:rPr lang="hu-HU" dirty="0"/>
              <a:t>Digitális képzési igények előrejelzése és a képzések visszamérése</a:t>
            </a:r>
            <a:endParaRPr lang="hu-HU" dirty="0"/>
          </a:p>
        </p:txBody>
      </p:sp>
      <p:sp>
        <p:nvSpPr>
          <p:cNvPr id="11" name="Szöveg helye 1">
            <a:extLst>
              <a:ext uri="{FF2B5EF4-FFF2-40B4-BE49-F238E27FC236}">
                <a16:creationId xmlns:a16="http://schemas.microsoft.com/office/drawing/2014/main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1511299" y="3492579"/>
            <a:ext cx="8993139" cy="684000"/>
          </a:xfrm>
          <a:prstGeom prst="rect">
            <a:avLst/>
          </a:prstGeom>
          <a:solidFill>
            <a:srgbClr val="39639D"/>
          </a:solidFill>
          <a:ln w="12700">
            <a:noFill/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indent="0" defTabSz="91440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itchFamily="2" charset="2"/>
              <a:buNone/>
              <a:defRPr sz="20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hu-HU" dirty="0"/>
              <a:t>2. Felnőttképzési programok a 2021-2027-es programozási időszakban</a:t>
            </a: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2F7E7719-0D6B-4DD7-82CC-8C027A3D68A4}"/>
              </a:ext>
            </a:extLst>
          </p:cNvPr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934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294969" cy="911389"/>
          </a:xfrm>
        </p:spPr>
        <p:txBody>
          <a:bodyPr anchor="t">
            <a:noAutofit/>
          </a:bodyPr>
          <a:lstStyle/>
          <a:p>
            <a:r>
              <a:rPr lang="hu-HU" dirty="0" smtClean="0"/>
              <a:t>Fő irányok a 2021-2027-es fejlesztési források felhasználása területén</a:t>
            </a:r>
            <a:endParaRPr lang="hu-HU" sz="2200" b="0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1381F-1450-4E0E-9EEB-2F42F9D38EB9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05C117A2-EDEC-48B1-B9AA-0244C9832A48}"/>
              </a:ext>
            </a:extLst>
          </p:cNvPr>
          <p:cNvSpPr/>
          <p:nvPr/>
        </p:nvSpPr>
        <p:spPr>
          <a:xfrm>
            <a:off x="1083950" y="3493657"/>
            <a:ext cx="1800000" cy="1296000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2075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Vállalati belső képzések (akár külső szereplők bevonásával)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053E468F-CF96-404D-A243-719D898CAF10}"/>
              </a:ext>
            </a:extLst>
          </p:cNvPr>
          <p:cNvSpPr/>
          <p:nvPr/>
        </p:nvSpPr>
        <p:spPr>
          <a:xfrm>
            <a:off x="642078" y="3813548"/>
            <a:ext cx="609600" cy="600671"/>
          </a:xfrm>
          <a:prstGeom prst="ellipse">
            <a:avLst/>
          </a:prstGeom>
          <a:solidFill>
            <a:srgbClr val="00487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05C117A2-EDEC-48B1-B9AA-0244C9832A48}"/>
              </a:ext>
            </a:extLst>
          </p:cNvPr>
          <p:cNvSpPr/>
          <p:nvPr/>
        </p:nvSpPr>
        <p:spPr>
          <a:xfrm>
            <a:off x="8697613" y="3499733"/>
            <a:ext cx="1800000" cy="1296000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2075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Felnőttképzés digitális irányítási rendszere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053E468F-CF96-404D-A243-719D898CAF10}"/>
              </a:ext>
            </a:extLst>
          </p:cNvPr>
          <p:cNvSpPr/>
          <p:nvPr/>
        </p:nvSpPr>
        <p:spPr>
          <a:xfrm>
            <a:off x="8312502" y="3819624"/>
            <a:ext cx="609600" cy="600671"/>
          </a:xfrm>
          <a:prstGeom prst="ellipse">
            <a:avLst/>
          </a:prstGeom>
          <a:solidFill>
            <a:srgbClr val="00487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2" descr="Essential Adult Learning Techniques | Sun Educ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5" r="20537"/>
          <a:stretch/>
        </p:blipFill>
        <p:spPr bwMode="auto">
          <a:xfrm>
            <a:off x="1083950" y="1524000"/>
            <a:ext cx="1800000" cy="19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églalap 20">
            <a:extLst>
              <a:ext uri="{FF2B5EF4-FFF2-40B4-BE49-F238E27FC236}">
                <a16:creationId xmlns:a16="http://schemas.microsoft.com/office/drawing/2014/main" id="{D2A2599B-C675-4EB3-A797-110BA90364AC}"/>
              </a:ext>
            </a:extLst>
          </p:cNvPr>
          <p:cNvSpPr/>
          <p:nvPr/>
        </p:nvSpPr>
        <p:spPr>
          <a:xfrm>
            <a:off x="4687881" y="3500707"/>
            <a:ext cx="1800000" cy="1296000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2075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Struktúraváltó felnőtt-</a:t>
            </a:r>
          </a:p>
          <a:p>
            <a:pPr marL="92075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képzések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34F370B2-CFEB-4EED-95CD-406975723963}"/>
              </a:ext>
            </a:extLst>
          </p:cNvPr>
          <p:cNvSpPr/>
          <p:nvPr/>
        </p:nvSpPr>
        <p:spPr>
          <a:xfrm>
            <a:off x="4306881" y="3820598"/>
            <a:ext cx="609600" cy="600671"/>
          </a:xfrm>
          <a:prstGeom prst="ellipse">
            <a:avLst/>
          </a:prstGeom>
          <a:solidFill>
            <a:srgbClr val="00487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The Deceptive Simplicity of Boosting Productivity in Supply Chains |  Logistics Burea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0" r="11913"/>
          <a:stretch/>
        </p:blipFill>
        <p:spPr bwMode="auto">
          <a:xfrm>
            <a:off x="4687881" y="1537686"/>
            <a:ext cx="1800000" cy="19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 digital innovations to help transform your compan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r="20742"/>
          <a:stretch/>
        </p:blipFill>
        <p:spPr bwMode="auto">
          <a:xfrm>
            <a:off x="8685212" y="1537686"/>
            <a:ext cx="1805397" cy="194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083950" y="5109548"/>
            <a:ext cx="26670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2021. szeptemberben elindítottuk az 1. szakaszt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elején indul a 2. szakasz (finomhangolás)</a:t>
            </a:r>
            <a:endParaRPr lang="hu-HU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heck Tick Download Png Icons - Green Tick Icon Png, Transparent Png is  free transparent png image. To explore more similar hd image on PNGi… | Png  icons, Png, I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2" y="5029200"/>
            <a:ext cx="531329" cy="63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églalap 18"/>
          <p:cNvSpPr/>
          <p:nvPr/>
        </p:nvSpPr>
        <p:spPr>
          <a:xfrm>
            <a:off x="4847250" y="5102352"/>
            <a:ext cx="26670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Tervezett indulás: 2022 első félév</a:t>
            </a:r>
            <a:endParaRPr lang="hu-HU" sz="1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8873750" y="4990025"/>
            <a:ext cx="26670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Folyamatosan zajlik (FAR, pályakövetés, munkaerőpiaci előrejelzés)</a:t>
            </a:r>
            <a:endParaRPr lang="hu-HU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Check Tick Download Png Icons - Green Tick Icon Png, Transparent Png is  free transparent png image. To explore more similar hd image on PNGi… | Png  icons, Png, I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550" y="4990025"/>
            <a:ext cx="531329" cy="63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4037012" y="1295400"/>
            <a:ext cx="3200400" cy="556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70219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9012" y="3810000"/>
            <a:ext cx="5334000" cy="1371600"/>
          </a:xfrm>
          <a:prstGeom prst="rect">
            <a:avLst/>
          </a:prstGeom>
        </p:spPr>
        <p:txBody>
          <a:bodyPr vert="horz" lIns="0" tIns="0" rIns="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59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hu-HU" sz="3200" b="0">
                <a:solidFill>
                  <a:schemeClr val="bg1"/>
                </a:solidFill>
              </a:rPr>
              <a:t>Köszönöm </a:t>
            </a:r>
            <a:br>
              <a:rPr lang="hu-HU" sz="3200" b="0">
                <a:solidFill>
                  <a:schemeClr val="bg1"/>
                </a:solidFill>
              </a:rPr>
            </a:br>
            <a:r>
              <a:rPr lang="hu-HU" sz="3200" b="0">
                <a:solidFill>
                  <a:schemeClr val="bg1"/>
                </a:solidFill>
              </a:rPr>
              <a:t>a megtisztelő figyelmet!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5702299" y="1382964"/>
            <a:ext cx="3527426" cy="2122236"/>
            <a:chOff x="623" y="1352"/>
            <a:chExt cx="2686" cy="161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646596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87E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86135</TotalTime>
  <Words>326</Words>
  <Application>Microsoft Office PowerPoint</Application>
  <PresentationFormat>Egyéni</PresentationFormat>
  <Paragraphs>81</Paragraphs>
  <Slides>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Felnőttképzés és munkaerőpiaci igények</vt:lpstr>
      <vt:lpstr>Tartalom</vt:lpstr>
      <vt:lpstr>ITM: Innovációk a felnőttképzés rendszerében</vt:lpstr>
      <vt:lpstr>Zajlik a pályakövetési rendszer kialakítása A digitális képzések mérhetővé válnak</vt:lpstr>
      <vt:lpstr>Zajlik a munkaerőpiaci előrejelző rendszer kialakítása A digitális munkaerőigények előrejelzésének kérdése</vt:lpstr>
      <vt:lpstr>Tartalom</vt:lpstr>
      <vt:lpstr>Fő irányok a 2021-2027-es fejlesztési források felhasználása területén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kkohalmi</dc:creator>
  <cp:lastModifiedBy>Bódis László</cp:lastModifiedBy>
  <cp:revision>2019</cp:revision>
  <dcterms:created xsi:type="dcterms:W3CDTF">2018-10-27T13:34:57Z</dcterms:created>
  <dcterms:modified xsi:type="dcterms:W3CDTF">2021-11-30T07:17:58Z</dcterms:modified>
</cp:coreProperties>
</file>